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8" r:id="rId2"/>
    <p:sldId id="259" r:id="rId3"/>
    <p:sldId id="279" r:id="rId4"/>
    <p:sldId id="277" r:id="rId5"/>
    <p:sldId id="260" r:id="rId6"/>
    <p:sldId id="285" r:id="rId7"/>
    <p:sldId id="284" r:id="rId8"/>
    <p:sldId id="262" r:id="rId9"/>
    <p:sldId id="280" r:id="rId10"/>
    <p:sldId id="281" r:id="rId11"/>
    <p:sldId id="282" r:id="rId12"/>
    <p:sldId id="286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88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D07F7C-B5A7-40FF-A3C8-C65F74A1AC69}" v="3" dt="2024-01-24T21:42:13.5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01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Othoudt" userId="ae2459e1-935b-4f64-a236-e3d35ccf203d" providerId="ADAL" clId="{17D07F7C-B5A7-40FF-A3C8-C65F74A1AC69}"/>
    <pc:docChg chg="custSel addSld modSld">
      <pc:chgData name="Amanda Othoudt" userId="ae2459e1-935b-4f64-a236-e3d35ccf203d" providerId="ADAL" clId="{17D07F7C-B5A7-40FF-A3C8-C65F74A1AC69}" dt="2024-01-24T22:26:13.684" v="1791" actId="20577"/>
      <pc:docMkLst>
        <pc:docMk/>
      </pc:docMkLst>
      <pc:sldChg chg="modSp mod">
        <pc:chgData name="Amanda Othoudt" userId="ae2459e1-935b-4f64-a236-e3d35ccf203d" providerId="ADAL" clId="{17D07F7C-B5A7-40FF-A3C8-C65F74A1AC69}" dt="2024-01-22T20:56:06.690" v="3" actId="20577"/>
        <pc:sldMkLst>
          <pc:docMk/>
          <pc:sldMk cId="1336869902" sldId="258"/>
        </pc:sldMkLst>
        <pc:spChg chg="mod">
          <ac:chgData name="Amanda Othoudt" userId="ae2459e1-935b-4f64-a236-e3d35ccf203d" providerId="ADAL" clId="{17D07F7C-B5A7-40FF-A3C8-C65F74A1AC69}" dt="2024-01-22T20:56:06.690" v="3" actId="20577"/>
          <ac:spMkLst>
            <pc:docMk/>
            <pc:sldMk cId="1336869902" sldId="258"/>
            <ac:spMk id="3" creationId="{00000000-0000-0000-0000-000000000000}"/>
          </ac:spMkLst>
        </pc:spChg>
      </pc:sldChg>
      <pc:sldChg chg="addSp delSp modSp mod">
        <pc:chgData name="Amanda Othoudt" userId="ae2459e1-935b-4f64-a236-e3d35ccf203d" providerId="ADAL" clId="{17D07F7C-B5A7-40FF-A3C8-C65F74A1AC69}" dt="2024-01-24T22:06:19.687" v="1780" actId="14100"/>
        <pc:sldMkLst>
          <pc:docMk/>
          <pc:sldMk cId="3826976373" sldId="259"/>
        </pc:sldMkLst>
        <pc:picChg chg="add mod">
          <ac:chgData name="Amanda Othoudt" userId="ae2459e1-935b-4f64-a236-e3d35ccf203d" providerId="ADAL" clId="{17D07F7C-B5A7-40FF-A3C8-C65F74A1AC69}" dt="2024-01-24T22:06:19.687" v="1780" actId="14100"/>
          <ac:picMkLst>
            <pc:docMk/>
            <pc:sldMk cId="3826976373" sldId="259"/>
            <ac:picMk id="3" creationId="{971AC578-895B-3244-31F4-333D3E1BB9F5}"/>
          </ac:picMkLst>
        </pc:picChg>
        <pc:picChg chg="del">
          <ac:chgData name="Amanda Othoudt" userId="ae2459e1-935b-4f64-a236-e3d35ccf203d" providerId="ADAL" clId="{17D07F7C-B5A7-40FF-A3C8-C65F74A1AC69}" dt="2024-01-22T20:56:10.484" v="4" actId="478"/>
          <ac:picMkLst>
            <pc:docMk/>
            <pc:sldMk cId="3826976373" sldId="259"/>
            <ac:picMk id="3" creationId="{DBA149A7-C96A-E2DC-0F26-77CD521F96F4}"/>
          </ac:picMkLst>
        </pc:picChg>
      </pc:sldChg>
      <pc:sldChg chg="addSp delSp modSp mod">
        <pc:chgData name="Amanda Othoudt" userId="ae2459e1-935b-4f64-a236-e3d35ccf203d" providerId="ADAL" clId="{17D07F7C-B5A7-40FF-A3C8-C65F74A1AC69}" dt="2024-01-24T22:25:24.717" v="1785" actId="1076"/>
        <pc:sldMkLst>
          <pc:docMk/>
          <pc:sldMk cId="3919040427" sldId="260"/>
        </pc:sldMkLst>
        <pc:spChg chg="del mod">
          <ac:chgData name="Amanda Othoudt" userId="ae2459e1-935b-4f64-a236-e3d35ccf203d" providerId="ADAL" clId="{17D07F7C-B5A7-40FF-A3C8-C65F74A1AC69}" dt="2024-01-24T22:25:09.449" v="1784" actId="478"/>
          <ac:spMkLst>
            <pc:docMk/>
            <pc:sldMk cId="3919040427" sldId="260"/>
            <ac:spMk id="5" creationId="{00000000-0000-0000-0000-000000000000}"/>
          </ac:spMkLst>
        </pc:spChg>
        <pc:picChg chg="add mod">
          <ac:chgData name="Amanda Othoudt" userId="ae2459e1-935b-4f64-a236-e3d35ccf203d" providerId="ADAL" clId="{17D07F7C-B5A7-40FF-A3C8-C65F74A1AC69}" dt="2024-01-24T22:25:24.717" v="1785" actId="1076"/>
          <ac:picMkLst>
            <pc:docMk/>
            <pc:sldMk cId="3919040427" sldId="260"/>
            <ac:picMk id="4" creationId="{83931EB6-655C-0940-6B88-D96C7DE912E1}"/>
          </ac:picMkLst>
        </pc:picChg>
        <pc:picChg chg="del">
          <ac:chgData name="Amanda Othoudt" userId="ae2459e1-935b-4f64-a236-e3d35ccf203d" providerId="ADAL" clId="{17D07F7C-B5A7-40FF-A3C8-C65F74A1AC69}" dt="2024-01-22T20:57:50.957" v="121" actId="478"/>
          <ac:picMkLst>
            <pc:docMk/>
            <pc:sldMk cId="3919040427" sldId="260"/>
            <ac:picMk id="4" creationId="{C165C355-E6AE-EB6C-5B14-69072FA919B3}"/>
          </ac:picMkLst>
        </pc:picChg>
      </pc:sldChg>
      <pc:sldChg chg="modSp mod">
        <pc:chgData name="Amanda Othoudt" userId="ae2459e1-935b-4f64-a236-e3d35ccf203d" providerId="ADAL" clId="{17D07F7C-B5A7-40FF-A3C8-C65F74A1AC69}" dt="2024-01-24T21:28:46.510" v="377" actId="20577"/>
        <pc:sldMkLst>
          <pc:docMk/>
          <pc:sldMk cId="220351314" sldId="262"/>
        </pc:sldMkLst>
        <pc:spChg chg="mod">
          <ac:chgData name="Amanda Othoudt" userId="ae2459e1-935b-4f64-a236-e3d35ccf203d" providerId="ADAL" clId="{17D07F7C-B5A7-40FF-A3C8-C65F74A1AC69}" dt="2024-01-24T21:28:46.510" v="377" actId="20577"/>
          <ac:spMkLst>
            <pc:docMk/>
            <pc:sldMk cId="220351314" sldId="262"/>
            <ac:spMk id="3" creationId="{00000000-0000-0000-0000-000000000000}"/>
          </ac:spMkLst>
        </pc:spChg>
      </pc:sldChg>
      <pc:sldChg chg="addSp delSp modSp mod">
        <pc:chgData name="Amanda Othoudt" userId="ae2459e1-935b-4f64-a236-e3d35ccf203d" providerId="ADAL" clId="{17D07F7C-B5A7-40FF-A3C8-C65F74A1AC69}" dt="2024-01-24T21:19:20.532" v="225" actId="1076"/>
        <pc:sldMkLst>
          <pc:docMk/>
          <pc:sldMk cId="1876784274" sldId="266"/>
        </pc:sldMkLst>
        <pc:spChg chg="mod">
          <ac:chgData name="Amanda Othoudt" userId="ae2459e1-935b-4f64-a236-e3d35ccf203d" providerId="ADAL" clId="{17D07F7C-B5A7-40FF-A3C8-C65F74A1AC69}" dt="2024-01-22T21:03:13.967" v="215" actId="20577"/>
          <ac:spMkLst>
            <pc:docMk/>
            <pc:sldMk cId="1876784274" sldId="266"/>
            <ac:spMk id="2" creationId="{00000000-0000-0000-0000-000000000000}"/>
          </ac:spMkLst>
        </pc:spChg>
        <pc:picChg chg="add mod">
          <ac:chgData name="Amanda Othoudt" userId="ae2459e1-935b-4f64-a236-e3d35ccf203d" providerId="ADAL" clId="{17D07F7C-B5A7-40FF-A3C8-C65F74A1AC69}" dt="2024-01-24T21:19:20.532" v="225" actId="1076"/>
          <ac:picMkLst>
            <pc:docMk/>
            <pc:sldMk cId="1876784274" sldId="266"/>
            <ac:picMk id="4" creationId="{DBADDC21-CD41-7BA1-48D0-2034E36D59BA}"/>
          </ac:picMkLst>
        </pc:picChg>
        <pc:picChg chg="del">
          <ac:chgData name="Amanda Othoudt" userId="ae2459e1-935b-4f64-a236-e3d35ccf203d" providerId="ADAL" clId="{17D07F7C-B5A7-40FF-A3C8-C65F74A1AC69}" dt="2024-01-22T21:03:06.791" v="211" actId="478"/>
          <ac:picMkLst>
            <pc:docMk/>
            <pc:sldMk cId="1876784274" sldId="266"/>
            <ac:picMk id="14" creationId="{FCA2C4DB-4A3B-8F74-DF15-293A3D304F0C}"/>
          </ac:picMkLst>
        </pc:picChg>
        <pc:picChg chg="del">
          <ac:chgData name="Amanda Othoudt" userId="ae2459e1-935b-4f64-a236-e3d35ccf203d" providerId="ADAL" clId="{17D07F7C-B5A7-40FF-A3C8-C65F74A1AC69}" dt="2024-01-22T21:03:08.170" v="213" actId="478"/>
          <ac:picMkLst>
            <pc:docMk/>
            <pc:sldMk cId="1876784274" sldId="266"/>
            <ac:picMk id="15" creationId="{CD1EC928-13C2-242C-E48C-66DD6C7D4798}"/>
          </ac:picMkLst>
        </pc:picChg>
        <pc:picChg chg="del">
          <ac:chgData name="Amanda Othoudt" userId="ae2459e1-935b-4f64-a236-e3d35ccf203d" providerId="ADAL" clId="{17D07F7C-B5A7-40FF-A3C8-C65F74A1AC69}" dt="2024-01-22T21:03:08.936" v="214" actId="478"/>
          <ac:picMkLst>
            <pc:docMk/>
            <pc:sldMk cId="1876784274" sldId="266"/>
            <ac:picMk id="17" creationId="{C12D8AB3-DE86-B8C7-5DF6-C8EA72EE87ED}"/>
          </ac:picMkLst>
        </pc:picChg>
        <pc:picChg chg="del">
          <ac:chgData name="Amanda Othoudt" userId="ae2459e1-935b-4f64-a236-e3d35ccf203d" providerId="ADAL" clId="{17D07F7C-B5A7-40FF-A3C8-C65F74A1AC69}" dt="2024-01-22T21:03:07.454" v="212" actId="478"/>
          <ac:picMkLst>
            <pc:docMk/>
            <pc:sldMk cId="1876784274" sldId="266"/>
            <ac:picMk id="19" creationId="{B8C5AE54-C1D3-28DB-CD57-ABDD5EDDB7CC}"/>
          </ac:picMkLst>
        </pc:picChg>
        <pc:picChg chg="del">
          <ac:chgData name="Amanda Othoudt" userId="ae2459e1-935b-4f64-a236-e3d35ccf203d" providerId="ADAL" clId="{17D07F7C-B5A7-40FF-A3C8-C65F74A1AC69}" dt="2024-01-22T21:03:05.911" v="210" actId="478"/>
          <ac:picMkLst>
            <pc:docMk/>
            <pc:sldMk cId="1876784274" sldId="266"/>
            <ac:picMk id="20" creationId="{A4077A71-7E49-B308-09E3-A0B88A13C408}"/>
          </ac:picMkLst>
        </pc:picChg>
      </pc:sldChg>
      <pc:sldChg chg="modSp mod">
        <pc:chgData name="Amanda Othoudt" userId="ae2459e1-935b-4f64-a236-e3d35ccf203d" providerId="ADAL" clId="{17D07F7C-B5A7-40FF-A3C8-C65F74A1AC69}" dt="2024-01-22T20:57:28.594" v="120" actId="20577"/>
        <pc:sldMkLst>
          <pc:docMk/>
          <pc:sldMk cId="619158780" sldId="277"/>
        </pc:sldMkLst>
        <pc:spChg chg="mod">
          <ac:chgData name="Amanda Othoudt" userId="ae2459e1-935b-4f64-a236-e3d35ccf203d" providerId="ADAL" clId="{17D07F7C-B5A7-40FF-A3C8-C65F74A1AC69}" dt="2024-01-22T20:56:41.591" v="30" actId="20577"/>
          <ac:spMkLst>
            <pc:docMk/>
            <pc:sldMk cId="619158780" sldId="277"/>
            <ac:spMk id="2" creationId="{00000000-0000-0000-0000-000000000000}"/>
          </ac:spMkLst>
        </pc:spChg>
        <pc:spChg chg="mod">
          <ac:chgData name="Amanda Othoudt" userId="ae2459e1-935b-4f64-a236-e3d35ccf203d" providerId="ADAL" clId="{17D07F7C-B5A7-40FF-A3C8-C65F74A1AC69}" dt="2024-01-22T20:57:28.594" v="120" actId="20577"/>
          <ac:spMkLst>
            <pc:docMk/>
            <pc:sldMk cId="619158780" sldId="277"/>
            <ac:spMk id="4" creationId="{00000000-0000-0000-0000-000000000000}"/>
          </ac:spMkLst>
        </pc:spChg>
      </pc:sldChg>
      <pc:sldChg chg="modSp mod">
        <pc:chgData name="Amanda Othoudt" userId="ae2459e1-935b-4f64-a236-e3d35ccf203d" providerId="ADAL" clId="{17D07F7C-B5A7-40FF-A3C8-C65F74A1AC69}" dt="2024-01-22T21:02:32.731" v="209" actId="115"/>
        <pc:sldMkLst>
          <pc:docMk/>
          <pc:sldMk cId="1040913219" sldId="279"/>
        </pc:sldMkLst>
        <pc:spChg chg="mod">
          <ac:chgData name="Amanda Othoudt" userId="ae2459e1-935b-4f64-a236-e3d35ccf203d" providerId="ADAL" clId="{17D07F7C-B5A7-40FF-A3C8-C65F74A1AC69}" dt="2024-01-22T21:02:32.731" v="209" actId="115"/>
          <ac:spMkLst>
            <pc:docMk/>
            <pc:sldMk cId="1040913219" sldId="279"/>
            <ac:spMk id="2" creationId="{00000000-0000-0000-0000-000000000000}"/>
          </ac:spMkLst>
        </pc:spChg>
      </pc:sldChg>
      <pc:sldChg chg="modSp mod">
        <pc:chgData name="Amanda Othoudt" userId="ae2459e1-935b-4f64-a236-e3d35ccf203d" providerId="ADAL" clId="{17D07F7C-B5A7-40FF-A3C8-C65F74A1AC69}" dt="2024-01-24T22:24:17.609" v="1783" actId="20577"/>
        <pc:sldMkLst>
          <pc:docMk/>
          <pc:sldMk cId="2003631843" sldId="280"/>
        </pc:sldMkLst>
        <pc:spChg chg="mod">
          <ac:chgData name="Amanda Othoudt" userId="ae2459e1-935b-4f64-a236-e3d35ccf203d" providerId="ADAL" clId="{17D07F7C-B5A7-40FF-A3C8-C65F74A1AC69}" dt="2024-01-24T22:24:17.609" v="1783" actId="20577"/>
          <ac:spMkLst>
            <pc:docMk/>
            <pc:sldMk cId="2003631843" sldId="280"/>
            <ac:spMk id="3" creationId="{00000000-0000-0000-0000-000000000000}"/>
          </ac:spMkLst>
        </pc:spChg>
      </pc:sldChg>
      <pc:sldChg chg="modSp mod">
        <pc:chgData name="Amanda Othoudt" userId="ae2459e1-935b-4f64-a236-e3d35ccf203d" providerId="ADAL" clId="{17D07F7C-B5A7-40FF-A3C8-C65F74A1AC69}" dt="2024-01-24T21:42:58.328" v="1436" actId="20577"/>
        <pc:sldMkLst>
          <pc:docMk/>
          <pc:sldMk cId="4144619408" sldId="281"/>
        </pc:sldMkLst>
        <pc:spChg chg="mod">
          <ac:chgData name="Amanda Othoudt" userId="ae2459e1-935b-4f64-a236-e3d35ccf203d" providerId="ADAL" clId="{17D07F7C-B5A7-40FF-A3C8-C65F74A1AC69}" dt="2024-01-24T21:42:58.328" v="1436" actId="20577"/>
          <ac:spMkLst>
            <pc:docMk/>
            <pc:sldMk cId="4144619408" sldId="281"/>
            <ac:spMk id="3" creationId="{00000000-0000-0000-0000-000000000000}"/>
          </ac:spMkLst>
        </pc:spChg>
      </pc:sldChg>
      <pc:sldChg chg="modSp mod">
        <pc:chgData name="Amanda Othoudt" userId="ae2459e1-935b-4f64-a236-e3d35ccf203d" providerId="ADAL" clId="{17D07F7C-B5A7-40FF-A3C8-C65F74A1AC69}" dt="2024-01-24T21:42:21.384" v="1334" actId="20577"/>
        <pc:sldMkLst>
          <pc:docMk/>
          <pc:sldMk cId="1197933101" sldId="282"/>
        </pc:sldMkLst>
        <pc:spChg chg="mod">
          <ac:chgData name="Amanda Othoudt" userId="ae2459e1-935b-4f64-a236-e3d35ccf203d" providerId="ADAL" clId="{17D07F7C-B5A7-40FF-A3C8-C65F74A1AC69}" dt="2024-01-24T21:42:21.384" v="1334" actId="20577"/>
          <ac:spMkLst>
            <pc:docMk/>
            <pc:sldMk cId="1197933101" sldId="282"/>
            <ac:spMk id="3" creationId="{00000000-0000-0000-0000-000000000000}"/>
          </ac:spMkLst>
        </pc:spChg>
      </pc:sldChg>
      <pc:sldChg chg="modSp mod">
        <pc:chgData name="Amanda Othoudt" userId="ae2459e1-935b-4f64-a236-e3d35ccf203d" providerId="ADAL" clId="{17D07F7C-B5A7-40FF-A3C8-C65F74A1AC69}" dt="2024-01-24T22:03:03.589" v="1779" actId="20577"/>
        <pc:sldMkLst>
          <pc:docMk/>
          <pc:sldMk cId="2650967232" sldId="284"/>
        </pc:sldMkLst>
        <pc:spChg chg="mod">
          <ac:chgData name="Amanda Othoudt" userId="ae2459e1-935b-4f64-a236-e3d35ccf203d" providerId="ADAL" clId="{17D07F7C-B5A7-40FF-A3C8-C65F74A1AC69}" dt="2024-01-24T22:03:03.589" v="1779" actId="20577"/>
          <ac:spMkLst>
            <pc:docMk/>
            <pc:sldMk cId="2650967232" sldId="284"/>
            <ac:spMk id="3" creationId="{00000000-0000-0000-0000-000000000000}"/>
          </ac:spMkLst>
        </pc:spChg>
      </pc:sldChg>
      <pc:sldChg chg="delSp modSp mod">
        <pc:chgData name="Amanda Othoudt" userId="ae2459e1-935b-4f64-a236-e3d35ccf203d" providerId="ADAL" clId="{17D07F7C-B5A7-40FF-A3C8-C65F74A1AC69}" dt="2024-01-24T22:06:32.546" v="1781" actId="1076"/>
        <pc:sldMkLst>
          <pc:docMk/>
          <pc:sldMk cId="3451380709" sldId="285"/>
        </pc:sldMkLst>
        <pc:spChg chg="del">
          <ac:chgData name="Amanda Othoudt" userId="ae2459e1-935b-4f64-a236-e3d35ccf203d" providerId="ADAL" clId="{17D07F7C-B5A7-40FF-A3C8-C65F74A1AC69}" dt="2024-01-24T21:18:03.762" v="220" actId="478"/>
          <ac:spMkLst>
            <pc:docMk/>
            <pc:sldMk cId="3451380709" sldId="285"/>
            <ac:spMk id="5" creationId="{00000000-0000-0000-0000-000000000000}"/>
          </ac:spMkLst>
        </pc:spChg>
        <pc:picChg chg="mod">
          <ac:chgData name="Amanda Othoudt" userId="ae2459e1-935b-4f64-a236-e3d35ccf203d" providerId="ADAL" clId="{17D07F7C-B5A7-40FF-A3C8-C65F74A1AC69}" dt="2024-01-24T22:06:32.546" v="1781" actId="1076"/>
          <ac:picMkLst>
            <pc:docMk/>
            <pc:sldMk cId="3451380709" sldId="285"/>
            <ac:picMk id="7" creationId="{08E4A3A4-E0FB-7753-50D8-D033F6923B98}"/>
          </ac:picMkLst>
        </pc:picChg>
      </pc:sldChg>
      <pc:sldChg chg="modSp add mod">
        <pc:chgData name="Amanda Othoudt" userId="ae2459e1-935b-4f64-a236-e3d35ccf203d" providerId="ADAL" clId="{17D07F7C-B5A7-40FF-A3C8-C65F74A1AC69}" dt="2024-01-24T22:26:13.684" v="1791" actId="20577"/>
        <pc:sldMkLst>
          <pc:docMk/>
          <pc:sldMk cId="1086481789" sldId="286"/>
        </pc:sldMkLst>
        <pc:spChg chg="mod">
          <ac:chgData name="Amanda Othoudt" userId="ae2459e1-935b-4f64-a236-e3d35ccf203d" providerId="ADAL" clId="{17D07F7C-B5A7-40FF-A3C8-C65F74A1AC69}" dt="2024-01-24T22:26:13.684" v="1791" actId="20577"/>
          <ac:spMkLst>
            <pc:docMk/>
            <pc:sldMk cId="1086481789" sldId="286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D803-8976-4A10-BACA-BCA5CFE2DB2A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61CC6-5E83-4005-A240-2346EFFA9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797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D803-8976-4A10-BACA-BCA5CFE2DB2A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61CC6-5E83-4005-A240-2346EFFA9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D803-8976-4A10-BACA-BCA5CFE2DB2A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61CC6-5E83-4005-A240-2346EFFA9D5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9521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D803-8976-4A10-BACA-BCA5CFE2DB2A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61CC6-5E83-4005-A240-2346EFFA9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79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D803-8976-4A10-BACA-BCA5CFE2DB2A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61CC6-5E83-4005-A240-2346EFFA9D5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2401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D803-8976-4A10-BACA-BCA5CFE2DB2A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61CC6-5E83-4005-A240-2346EFFA9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291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D803-8976-4A10-BACA-BCA5CFE2DB2A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61CC6-5E83-4005-A240-2346EFFA9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04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D803-8976-4A10-BACA-BCA5CFE2DB2A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61CC6-5E83-4005-A240-2346EFFA9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85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D803-8976-4A10-BACA-BCA5CFE2DB2A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61CC6-5E83-4005-A240-2346EFFA9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50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D803-8976-4A10-BACA-BCA5CFE2DB2A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61CC6-5E83-4005-A240-2346EFFA9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95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D803-8976-4A10-BACA-BCA5CFE2DB2A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61CC6-5E83-4005-A240-2346EFFA9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1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D803-8976-4A10-BACA-BCA5CFE2DB2A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61CC6-5E83-4005-A240-2346EFFA9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92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D803-8976-4A10-BACA-BCA5CFE2DB2A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61CC6-5E83-4005-A240-2346EFFA9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690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D803-8976-4A10-BACA-BCA5CFE2DB2A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61CC6-5E83-4005-A240-2346EFFA9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589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D803-8976-4A10-BACA-BCA5CFE2DB2A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61CC6-5E83-4005-A240-2346EFFA9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40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D803-8976-4A10-BACA-BCA5CFE2DB2A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61CC6-5E83-4005-A240-2346EFFA9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224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4D803-8976-4A10-BACA-BCA5CFE2DB2A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B061CC6-5E83-4005-A240-2346EFFA9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71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entonpartnership.org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4038600"/>
            <a:ext cx="6347715" cy="990600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en-US" sz="6500" dirty="0"/>
              <a:t>Annual Meeting</a:t>
            </a:r>
          </a:p>
          <a:p>
            <a:pPr algn="ctr"/>
            <a:r>
              <a:rPr lang="en-US" sz="3600" dirty="0"/>
              <a:t>January 25, 2024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93411C-E1F2-5520-3162-99BB68527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295400"/>
            <a:ext cx="5352752" cy="195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69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Identify and align business workforce needs with K-12 and Higher Ed educational offering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43827"/>
            <a:ext cx="6347714" cy="3880773"/>
          </a:xfrm>
        </p:spPr>
        <p:txBody>
          <a:bodyPr>
            <a:normAutofit/>
          </a:bodyPr>
          <a:lstStyle/>
          <a:p>
            <a:r>
              <a:rPr lang="en-US" dirty="0"/>
              <a:t>Workforce Committee Established in 2022 </a:t>
            </a:r>
          </a:p>
          <a:p>
            <a:r>
              <a:rPr lang="en-US" dirty="0"/>
              <a:t>Participated in the EPIC Event and EPIC for Influencers</a:t>
            </a:r>
          </a:p>
          <a:p>
            <a:r>
              <a:rPr lang="en-US" dirty="0"/>
              <a:t>Established a partnership with Central MN Re-Entry Program (CMNRP). They received $240,000 in the form of a grant from the Initiative Foundation for housing and social assistance to grow their program. They will receive $25,000 in 2024 to develop a strategic plan and implementation strategies.</a:t>
            </a:r>
          </a:p>
          <a:p>
            <a:r>
              <a:rPr lang="en-US" dirty="0"/>
              <a:t>BEP Received a $10,000 grant from the Initiative Foundation to identify housing opportunities in Benton County for Second Chance Workers in partnership with the Central MN Re-Entry Program</a:t>
            </a:r>
          </a:p>
        </p:txBody>
      </p:sp>
    </p:spTree>
    <p:extLst>
      <p:ext uri="{BB962C8B-B14F-4D97-AF65-F5344CB8AC3E}">
        <p14:creationId xmlns:p14="http://schemas.microsoft.com/office/powerpoint/2010/main" val="4144619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Identify community development opportunities to lead in </a:t>
            </a:r>
            <a:br>
              <a:rPr lang="en-US" sz="4000" dirty="0">
                <a:solidFill>
                  <a:srgbClr val="0070C0"/>
                </a:solidFill>
              </a:rPr>
            </a:br>
            <a:r>
              <a:rPr lang="en-US" sz="4000" dirty="0">
                <a:solidFill>
                  <a:srgbClr val="0070C0"/>
                </a:solidFill>
              </a:rPr>
              <a:t>Benton County.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43827"/>
            <a:ext cx="6347714" cy="3880773"/>
          </a:xfrm>
        </p:spPr>
        <p:txBody>
          <a:bodyPr>
            <a:normAutofit/>
          </a:bodyPr>
          <a:lstStyle/>
          <a:p>
            <a:pPr lvl="1"/>
            <a:r>
              <a:rPr lang="en-US" sz="1800" dirty="0"/>
              <a:t>County Housing Study</a:t>
            </a:r>
          </a:p>
          <a:p>
            <a:pPr lvl="2"/>
            <a:r>
              <a:rPr lang="en-US" sz="1600" dirty="0"/>
              <a:t>Completed in 2023</a:t>
            </a:r>
          </a:p>
          <a:p>
            <a:pPr lvl="2"/>
            <a:r>
              <a:rPr lang="en-US" sz="1600" dirty="0"/>
              <a:t>Housing Demand in Benton County: 3,800+ units</a:t>
            </a:r>
          </a:p>
          <a:p>
            <a:pPr lvl="2"/>
            <a:r>
              <a:rPr lang="en-US" sz="1600" dirty="0"/>
              <a:t>Full Housing Study available on our website </a:t>
            </a:r>
            <a:r>
              <a:rPr lang="en-US" sz="1600" dirty="0">
                <a:hlinkClick r:id="rId2"/>
              </a:rPr>
              <a:t>www.bentonpartnership.org</a:t>
            </a:r>
            <a:r>
              <a:rPr lang="en-US" sz="1600" dirty="0"/>
              <a:t>  </a:t>
            </a:r>
          </a:p>
          <a:p>
            <a:pPr lvl="1"/>
            <a:r>
              <a:rPr lang="en-US" dirty="0"/>
              <a:t>BEP to manage Benton County’s Local Housing Aid</a:t>
            </a:r>
          </a:p>
          <a:p>
            <a:pPr lvl="2"/>
            <a:r>
              <a:rPr lang="en-US" dirty="0"/>
              <a:t>$120,480 in Local Housing aid in 2023 and 2024 (and beyond?)</a:t>
            </a:r>
          </a:p>
          <a:p>
            <a:pPr lvl="2"/>
            <a:r>
              <a:rPr lang="en-US" dirty="0"/>
              <a:t>BEP to establish a county-wide rehab loan program with funds</a:t>
            </a:r>
          </a:p>
          <a:p>
            <a:pPr lvl="2"/>
            <a:r>
              <a:rPr lang="en-US" dirty="0"/>
              <a:t>Income Based</a:t>
            </a:r>
          </a:p>
          <a:p>
            <a:pPr lvl="2"/>
            <a:r>
              <a:rPr lang="en-US" dirty="0"/>
              <a:t>More details to come!</a:t>
            </a:r>
          </a:p>
        </p:txBody>
      </p:sp>
    </p:spTree>
    <p:extLst>
      <p:ext uri="{BB962C8B-B14F-4D97-AF65-F5344CB8AC3E}">
        <p14:creationId xmlns:p14="http://schemas.microsoft.com/office/powerpoint/2010/main" val="1197933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Identify community development opportunities to lead in </a:t>
            </a:r>
            <a:br>
              <a:rPr lang="en-US" sz="4000" dirty="0">
                <a:solidFill>
                  <a:srgbClr val="0070C0"/>
                </a:solidFill>
              </a:rPr>
            </a:br>
            <a:r>
              <a:rPr lang="en-US" sz="4000" dirty="0">
                <a:solidFill>
                  <a:srgbClr val="0070C0"/>
                </a:solidFill>
              </a:rPr>
              <a:t>Benton County.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43827"/>
            <a:ext cx="6347714" cy="3880773"/>
          </a:xfrm>
        </p:spPr>
        <p:txBody>
          <a:bodyPr>
            <a:normAutofit/>
          </a:bodyPr>
          <a:lstStyle/>
          <a:p>
            <a:pPr lvl="1"/>
            <a:r>
              <a:rPr lang="en-US" sz="1800" dirty="0"/>
              <a:t>County Broadband Initiative </a:t>
            </a:r>
          </a:p>
          <a:p>
            <a:pPr lvl="2"/>
            <a:r>
              <a:rPr lang="en-US" sz="1600" dirty="0"/>
              <a:t>Build out county with fiber to home and business</a:t>
            </a:r>
          </a:p>
          <a:p>
            <a:pPr lvl="2"/>
            <a:r>
              <a:rPr lang="en-US" sz="1600" dirty="0"/>
              <a:t>Benton Communications</a:t>
            </a:r>
          </a:p>
          <a:p>
            <a:pPr lvl="2"/>
            <a:r>
              <a:rPr lang="en-US" sz="1600" dirty="0"/>
              <a:t>$13M Investment – To be completed in 2024</a:t>
            </a:r>
          </a:p>
          <a:p>
            <a:pPr lvl="1"/>
            <a:r>
              <a:rPr lang="en-US" sz="1800" dirty="0"/>
              <a:t>Designating Region 7W as a Federal Economic District </a:t>
            </a:r>
          </a:p>
          <a:p>
            <a:pPr lvl="2"/>
            <a:r>
              <a:rPr lang="en-US" sz="1600" dirty="0"/>
              <a:t>Four county region – Benton, Stearns, Sherburne, Wright</a:t>
            </a:r>
          </a:p>
          <a:p>
            <a:pPr lvl="2"/>
            <a:r>
              <a:rPr lang="en-US" sz="1600" dirty="0"/>
              <a:t>Allows Benton County to be eligible for funding from Federal EDA.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481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7391400" cy="42672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+mn-lt"/>
              </a:rPr>
              <a:t>BEP Annual Meeting</a:t>
            </a:r>
            <a:br>
              <a:rPr lang="en-US" dirty="0">
                <a:solidFill>
                  <a:srgbClr val="0070C0"/>
                </a:solidFill>
                <a:latin typeface="+mn-lt"/>
              </a:rPr>
            </a:br>
            <a:r>
              <a:rPr lang="en-US" sz="3600">
                <a:solidFill>
                  <a:srgbClr val="0070C0"/>
                </a:solidFill>
                <a:latin typeface="+mn-lt"/>
              </a:rPr>
              <a:t>Keynote Speaker</a:t>
            </a:r>
            <a:br>
              <a:rPr lang="en-US" sz="3600" dirty="0">
                <a:latin typeface="+mn-lt"/>
              </a:rPr>
            </a:br>
            <a:br>
              <a:rPr lang="en-US" sz="3600" dirty="0">
                <a:latin typeface="+mn-lt"/>
              </a:rPr>
            </a:br>
            <a:br>
              <a:rPr lang="en-US" sz="3600" dirty="0"/>
            </a:br>
            <a:endParaRPr lang="en-US" sz="3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Picture 3" descr="A logo with a plane flying in the air&#10;&#10;Description automatically generated">
            <a:extLst>
              <a:ext uri="{FF2B5EF4-FFF2-40B4-BE49-F238E27FC236}">
                <a16:creationId xmlns:a16="http://schemas.microsoft.com/office/drawing/2014/main" id="{DBADDC21-CD41-7BA1-48D0-2034E36D59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062" y="2895600"/>
            <a:ext cx="381047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784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143000"/>
            <a:ext cx="6781801" cy="3505200"/>
          </a:xfrm>
        </p:spPr>
        <p:txBody>
          <a:bodyPr>
            <a:normAutofit/>
          </a:bodyPr>
          <a:lstStyle/>
          <a:p>
            <a:pPr algn="ctr"/>
            <a:endParaRPr lang="en-US" sz="36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343400"/>
            <a:ext cx="2676376" cy="18655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667000"/>
            <a:ext cx="4218798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29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1AC578-895B-3244-31F4-333D3E1BB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09599"/>
            <a:ext cx="6172200" cy="582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976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7620000" cy="342900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000" dirty="0">
                <a:solidFill>
                  <a:srgbClr val="0070C0"/>
                </a:solidFill>
              </a:rPr>
            </a:br>
            <a:r>
              <a:rPr lang="en-US" sz="4000" dirty="0">
                <a:solidFill>
                  <a:srgbClr val="0070C0"/>
                </a:solidFill>
              </a:rPr>
              <a:t>BEP Board</a:t>
            </a:r>
            <a:br>
              <a:rPr lang="en-US" sz="4000" dirty="0">
                <a:solidFill>
                  <a:srgbClr val="0070C0"/>
                </a:solidFill>
              </a:rPr>
            </a:br>
            <a:r>
              <a:rPr lang="en-US" sz="4000" dirty="0">
                <a:solidFill>
                  <a:srgbClr val="0070C0"/>
                </a:solidFill>
              </a:rPr>
              <a:t>Business Member Elections</a:t>
            </a:r>
            <a:br>
              <a:rPr lang="en-US" sz="4000" dirty="0">
                <a:solidFill>
                  <a:srgbClr val="0070C0"/>
                </a:solidFill>
              </a:rPr>
            </a:br>
            <a:br>
              <a:rPr lang="en-US" sz="4000" dirty="0">
                <a:solidFill>
                  <a:srgbClr val="0070C0"/>
                </a:solidFill>
              </a:rPr>
            </a:br>
            <a:br>
              <a:rPr lang="en-US" sz="4000" dirty="0">
                <a:solidFill>
                  <a:srgbClr val="0070C0"/>
                </a:solidFill>
              </a:rPr>
            </a:br>
            <a:r>
              <a:rPr lang="en-US" sz="4000" u="sng" dirty="0">
                <a:solidFill>
                  <a:schemeClr val="tx1"/>
                </a:solidFill>
              </a:rPr>
              <a:t>Board Nominations</a:t>
            </a:r>
            <a:br>
              <a:rPr lang="en-US" sz="4000" u="sng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John Herges– 3 Year Term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Kevin Johnson– 3 Year Term</a:t>
            </a:r>
          </a:p>
        </p:txBody>
      </p:sp>
    </p:spTree>
    <p:extLst>
      <p:ext uri="{BB962C8B-B14F-4D97-AF65-F5344CB8AC3E}">
        <p14:creationId xmlns:p14="http://schemas.microsoft.com/office/powerpoint/2010/main" val="1040913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6629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Recognizing the 2023 </a:t>
            </a:r>
            <a:br>
              <a:rPr lang="en-US" sz="4000" dirty="0">
                <a:solidFill>
                  <a:srgbClr val="0070C0"/>
                </a:solidFill>
              </a:rPr>
            </a:br>
            <a:r>
              <a:rPr lang="en-US" sz="4000" dirty="0">
                <a:solidFill>
                  <a:srgbClr val="0070C0"/>
                </a:solidFill>
              </a:rPr>
              <a:t>BEP Board of Directors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819400"/>
            <a:ext cx="2303122" cy="12811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1846385"/>
            <a:ext cx="655320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Sandra Saldana, President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Kevin Johnson, Vice President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John </a:t>
            </a:r>
            <a:r>
              <a:rPr lang="en-US" dirty="0" err="1"/>
              <a:t>Herges</a:t>
            </a:r>
            <a:r>
              <a:rPr lang="en-US" dirty="0"/>
              <a:t>, Past President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Pat Welty, Treasurer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Jake </a:t>
            </a:r>
            <a:r>
              <a:rPr lang="en-US" dirty="0" err="1"/>
              <a:t>Bauerly</a:t>
            </a:r>
            <a:r>
              <a:rPr lang="en-US" dirty="0"/>
              <a:t>, Founding Member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Ed Popp, County Representative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Greg </a:t>
            </a:r>
            <a:r>
              <a:rPr lang="en-US" dirty="0" err="1"/>
              <a:t>Bruestle</a:t>
            </a:r>
            <a:r>
              <a:rPr lang="en-US" dirty="0"/>
              <a:t>, Township Representative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Laura Kangas, Local Business Representative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Dr. Trish Perry, Local School Representative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Todd Schultz, City Representative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Sam Lieser, Chamber Representative</a:t>
            </a:r>
          </a:p>
        </p:txBody>
      </p:sp>
    </p:spTree>
    <p:extLst>
      <p:ext uri="{BB962C8B-B14F-4D97-AF65-F5344CB8AC3E}">
        <p14:creationId xmlns:p14="http://schemas.microsoft.com/office/powerpoint/2010/main" val="619158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143000"/>
            <a:ext cx="6781801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2188C7"/>
                </a:solidFill>
                <a:latin typeface="+mn-lt"/>
              </a:rPr>
              <a:t>BEP Annual Meeting</a:t>
            </a:r>
            <a:br>
              <a:rPr lang="en-US" dirty="0">
                <a:solidFill>
                  <a:srgbClr val="2188C7"/>
                </a:solidFill>
                <a:latin typeface="+mn-lt"/>
              </a:rPr>
            </a:br>
            <a:r>
              <a:rPr lang="en-US" sz="3600" dirty="0">
                <a:solidFill>
                  <a:srgbClr val="2188C7"/>
                </a:solidFill>
                <a:latin typeface="+mn-lt"/>
              </a:rPr>
              <a:t>Sponsor</a:t>
            </a:r>
          </a:p>
        </p:txBody>
      </p:sp>
      <p:pic>
        <p:nvPicPr>
          <p:cNvPr id="4" name="Picture 3" descr="A logo with blue and green text&#10;&#10;Description automatically generated">
            <a:extLst>
              <a:ext uri="{FF2B5EF4-FFF2-40B4-BE49-F238E27FC236}">
                <a16:creationId xmlns:a16="http://schemas.microsoft.com/office/drawing/2014/main" id="{83931EB6-655C-0940-6B88-D96C7DE91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791712"/>
            <a:ext cx="4398264" cy="192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040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143000"/>
            <a:ext cx="6781801" cy="11430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2188C7"/>
                </a:solidFill>
                <a:latin typeface="+mn-lt"/>
              </a:rPr>
              <a:t>BEP Year in Review</a:t>
            </a:r>
            <a:endParaRPr lang="en-US" sz="3600" dirty="0">
              <a:solidFill>
                <a:srgbClr val="2188C7"/>
              </a:solidFill>
              <a:latin typeface="+mn-lt"/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08E4A3A4-E0FB-7753-50D8-D033F6923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331" y="3200400"/>
            <a:ext cx="5349535" cy="195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380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Increase awareness of BEP, retain, </a:t>
            </a:r>
            <a:br>
              <a:rPr lang="en-US" sz="4000" dirty="0">
                <a:solidFill>
                  <a:srgbClr val="0070C0"/>
                </a:solidFill>
              </a:rPr>
            </a:br>
            <a:r>
              <a:rPr lang="en-US" sz="4000" dirty="0">
                <a:solidFill>
                  <a:srgbClr val="0070C0"/>
                </a:solidFill>
              </a:rPr>
              <a:t>and grow BEP membership.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124 Total Members &amp; Growing!</a:t>
            </a:r>
          </a:p>
          <a:p>
            <a:r>
              <a:rPr lang="en-US" dirty="0"/>
              <a:t>2023 Quarterly Meetings</a:t>
            </a:r>
          </a:p>
          <a:p>
            <a:pPr lvl="1"/>
            <a:r>
              <a:rPr lang="en-US" dirty="0"/>
              <a:t>City/County Update in January 2023</a:t>
            </a:r>
          </a:p>
          <a:p>
            <a:pPr lvl="1"/>
            <a:r>
              <a:rPr lang="en-US" dirty="0"/>
              <a:t>Educator/Workforce Panel in April 2023</a:t>
            </a:r>
          </a:p>
          <a:p>
            <a:pPr lvl="1"/>
            <a:r>
              <a:rPr lang="en-US" dirty="0" err="1"/>
              <a:t>MinnPACE</a:t>
            </a:r>
            <a:r>
              <a:rPr lang="en-US" dirty="0"/>
              <a:t> Program in July 2023</a:t>
            </a:r>
          </a:p>
          <a:p>
            <a:pPr lvl="1"/>
            <a:r>
              <a:rPr lang="en-US" dirty="0"/>
              <a:t>Second Chance Workers Program in October 2023</a:t>
            </a:r>
          </a:p>
          <a:p>
            <a:r>
              <a:rPr lang="en-US" dirty="0"/>
              <a:t>BEP Attended the 2021 &amp; 2022 Consultants Forum </a:t>
            </a:r>
          </a:p>
          <a:p>
            <a:r>
              <a:rPr lang="en-US" dirty="0"/>
              <a:t>BEP Attended the 2022, 2023 &amp; will be attending the 2024 Site Selector Guild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967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Expand or build businesses in </a:t>
            </a:r>
            <a:br>
              <a:rPr lang="en-US" sz="4000" dirty="0">
                <a:solidFill>
                  <a:srgbClr val="0070C0"/>
                </a:solidFill>
              </a:rPr>
            </a:br>
            <a:r>
              <a:rPr lang="en-US" sz="4000" dirty="0">
                <a:solidFill>
                  <a:srgbClr val="0070C0"/>
                </a:solidFill>
              </a:rPr>
              <a:t>Benton County.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Since 2020, BEP leveraged over $2.7M in public (state and local) incentives, which resulted in over $30.1M in private capital investment.  </a:t>
            </a:r>
          </a:p>
          <a:p>
            <a:r>
              <a:rPr lang="en-US" dirty="0"/>
              <a:t>These projects results in the retention of 441 jobs, and the creation of 71 new FT jobs for the county. </a:t>
            </a:r>
          </a:p>
          <a:p>
            <a:r>
              <a:rPr lang="en-US" dirty="0"/>
              <a:t>Business Retention and Expansion Program (BR&amp;E) </a:t>
            </a:r>
          </a:p>
          <a:p>
            <a:pPr lvl="1"/>
            <a:r>
              <a:rPr lang="en-US" dirty="0"/>
              <a:t>17 Businesses visited in 2023</a:t>
            </a:r>
          </a:p>
          <a:p>
            <a:r>
              <a:rPr lang="en-US" dirty="0"/>
              <a:t>Manage the County’s Revolving Loan Fund Program</a:t>
            </a:r>
          </a:p>
          <a:p>
            <a:pPr lvl="1"/>
            <a:r>
              <a:rPr lang="en-US" dirty="0"/>
              <a:t>3 Loans Out</a:t>
            </a:r>
          </a:p>
          <a:p>
            <a:pPr lvl="1"/>
            <a:r>
              <a:rPr lang="en-US" dirty="0"/>
              <a:t>2 Loans Pending</a:t>
            </a:r>
          </a:p>
          <a:p>
            <a:pPr lvl="1"/>
            <a:r>
              <a:rPr lang="en-US" dirty="0"/>
              <a:t>Year End Cash Balance: $879,324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51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Facilitate Development in </a:t>
            </a:r>
            <a:br>
              <a:rPr lang="en-US" sz="4000" dirty="0">
                <a:solidFill>
                  <a:srgbClr val="0070C0"/>
                </a:solidFill>
              </a:rPr>
            </a:br>
            <a:r>
              <a:rPr lang="en-US" sz="4000" dirty="0">
                <a:solidFill>
                  <a:srgbClr val="0070C0"/>
                </a:solidFill>
              </a:rPr>
              <a:t>East St. Cloud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City of St. Cloud, GSDC and BEP partnered together to apply for the Main Street Economic Revitalization Grant Program – Received $1.5M for the Downtown St. Cloud Corridor.</a:t>
            </a:r>
          </a:p>
          <a:p>
            <a:r>
              <a:rPr lang="en-US" dirty="0"/>
              <a:t>Harvester Square Event Center – Received $171,643 from the Main Street Program.</a:t>
            </a:r>
          </a:p>
          <a:p>
            <a:r>
              <a:rPr lang="en-US" dirty="0"/>
              <a:t>Mackerel Building/Camille Apartments – Received $60,000 from the Main Street Program.</a:t>
            </a:r>
          </a:p>
          <a:p>
            <a:r>
              <a:rPr lang="en-US" dirty="0"/>
              <a:t>539 Properties– Received $197,000 for Construction Assistance/Franchise Fee Program.</a:t>
            </a:r>
          </a:p>
          <a:p>
            <a:r>
              <a:rPr lang="en-US" dirty="0"/>
              <a:t>Iron Street Distillery – Received $145,000 in County Microloan funds</a:t>
            </a:r>
          </a:p>
          <a:p>
            <a:r>
              <a:rPr lang="en-US" dirty="0"/>
              <a:t>Advanced Interconnect Technologies – awarded $125,000 in MIF and $341,500 in JCF for their building expansion</a:t>
            </a:r>
          </a:p>
        </p:txBody>
      </p:sp>
    </p:spTree>
    <p:extLst>
      <p:ext uri="{BB962C8B-B14F-4D97-AF65-F5344CB8AC3E}">
        <p14:creationId xmlns:p14="http://schemas.microsoft.com/office/powerpoint/2010/main" val="2003631843"/>
      </p:ext>
    </p:extLst>
  </p:cSld>
  <p:clrMapOvr>
    <a:masterClrMapping/>
  </p:clrMapOvr>
</p:sld>
</file>

<file path=ppt/theme/theme1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2044</TotalTime>
  <Words>642</Words>
  <Application>Microsoft Office PowerPoint</Application>
  <PresentationFormat>On-screen Show (4:3)</PresentationFormat>
  <Paragraphs>66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1_Facet</vt:lpstr>
      <vt:lpstr>PowerPoint Presentation</vt:lpstr>
      <vt:lpstr>PowerPoint Presentation</vt:lpstr>
      <vt:lpstr> BEP Board Business Member Elections   Board Nominations John Herges– 3 Year Term Kevin Johnson– 3 Year Term</vt:lpstr>
      <vt:lpstr>Recognizing the 2023  BEP Board of Directors</vt:lpstr>
      <vt:lpstr>BEP Annual Meeting Sponsor</vt:lpstr>
      <vt:lpstr>BEP Year in Review</vt:lpstr>
      <vt:lpstr>Increase awareness of BEP, retain,  and grow BEP membership.</vt:lpstr>
      <vt:lpstr>Expand or build businesses in  Benton County.</vt:lpstr>
      <vt:lpstr>Facilitate Development in  East St. Cloud</vt:lpstr>
      <vt:lpstr>Identify and align business workforce needs with K-12 and Higher Ed educational offering</vt:lpstr>
      <vt:lpstr>Identify community development opportunities to lead in  Benton County.</vt:lpstr>
      <vt:lpstr>Identify community development opportunities to lead in  Benton County.</vt:lpstr>
      <vt:lpstr>BEP Annual Meeting Keynote Speaker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Benton Economic Partnership</dc:title>
  <dc:creator>John Uphoff</dc:creator>
  <cp:lastModifiedBy>Benton Economic Partnership</cp:lastModifiedBy>
  <cp:revision>43</cp:revision>
  <dcterms:created xsi:type="dcterms:W3CDTF">2020-10-21T21:52:33Z</dcterms:created>
  <dcterms:modified xsi:type="dcterms:W3CDTF">2024-01-24T22:26:21Z</dcterms:modified>
</cp:coreProperties>
</file>