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2"/>
  </p:notesMasterIdLst>
  <p:sldIdLst>
    <p:sldId id="256" r:id="rId2"/>
    <p:sldId id="656" r:id="rId3"/>
    <p:sldId id="260" r:id="rId4"/>
    <p:sldId id="265" r:id="rId5"/>
    <p:sldId id="659" r:id="rId6"/>
    <p:sldId id="266" r:id="rId7"/>
    <p:sldId id="655" r:id="rId8"/>
    <p:sldId id="665" r:id="rId9"/>
    <p:sldId id="269" r:id="rId10"/>
    <p:sldId id="662" r:id="rId11"/>
    <p:sldId id="268" r:id="rId12"/>
    <p:sldId id="272" r:id="rId13"/>
    <p:sldId id="654" r:id="rId14"/>
    <p:sldId id="658" r:id="rId15"/>
    <p:sldId id="663" r:id="rId16"/>
    <p:sldId id="664" r:id="rId17"/>
    <p:sldId id="660" r:id="rId18"/>
    <p:sldId id="661" r:id="rId19"/>
    <p:sldId id="657" r:id="rId20"/>
    <p:sldId id="65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Operating Budget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DB-4714-B85E-EFD0543FCF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20-4FC8-8858-0E2DF1E5F3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BDB-4714-B85E-EFD0543FCFF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100-43B9-B498-673B742B01C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280DE78-5D39-489D-8C8E-FA79C367D383}" type="CATEGORYNAME">
                      <a:rPr lang="en-US" smtClean="0"/>
                      <a:pPr/>
                      <a:t>[CATEGORY NAME]</a:t>
                    </a:fld>
                    <a:r>
                      <a:rPr lang="en-US" dirty="0"/>
                      <a:t> Taxes</a:t>
                    </a:r>
                    <a:r>
                      <a:rPr lang="en-US" baseline="0" dirty="0"/>
                      <a:t>, </a:t>
                    </a:r>
                    <a:fld id="{5387DCD3-2186-49CF-AE1C-78884C487566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67682157083808"/>
                      <c:h val="0.104498698805520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BDB-4714-B85E-EFD0543FCFF4}"/>
                </c:ext>
              </c:extLst>
            </c:dLbl>
            <c:dLbl>
              <c:idx val="1"/>
              <c:layout>
                <c:manualLayout>
                  <c:x val="-7.1918429794304795E-2"/>
                  <c:y val="-6.028594932864486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20-4FC8-8858-0E2DF1E5F36E}"/>
                </c:ext>
              </c:extLst>
            </c:dLbl>
            <c:dLbl>
              <c:idx val="2"/>
              <c:layout>
                <c:manualLayout>
                  <c:x val="0.14960531078442801"/>
                  <c:y val="-0.26049906520182448"/>
                </c:manualLayout>
              </c:layout>
              <c:tx>
                <c:rich>
                  <a:bodyPr/>
                  <a:lstStyle/>
                  <a:p>
                    <a:fld id="{8F6ED98D-471E-4CB0-B4A1-BAC8BDF490AE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F5265FD9-C696-43BF-AF92-F3A6826679DC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BDB-4714-B85E-EFD0543FCF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Ad Valorem</c:v>
                </c:pt>
                <c:pt idx="1">
                  <c:v>Grants</c:v>
                </c:pt>
                <c:pt idx="2">
                  <c:v>User Fees, Leases, Rates and Charges</c:v>
                </c:pt>
                <c:pt idx="3">
                  <c:v>Fund Balance</c:v>
                </c:pt>
              </c:strCache>
            </c:strRef>
          </c:cat>
          <c:val>
            <c:numRef>
              <c:f>Sheet1!$B$2:$B$5</c:f>
              <c:numCache>
                <c:formatCode>_("$"* #,##0_);_("$"* \(#,##0\);_("$"* "-"_);_(@_)</c:formatCode>
                <c:ptCount val="4"/>
                <c:pt idx="0">
                  <c:v>620200</c:v>
                </c:pt>
                <c:pt idx="1">
                  <c:v>138000</c:v>
                </c:pt>
                <c:pt idx="2">
                  <c:v>804000</c:v>
                </c:pt>
                <c:pt idx="3">
                  <c:v>320000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DB-4714-B85E-EFD0543FC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8.jpg"/><Relationship Id="rId7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9.jp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4A07DB-9A46-4921-BCDE-BC4D5C100005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364CAD-AC02-4548-A3B9-F6188F5B00C9}">
      <dgm:prSet phldrT="[Text]"/>
      <dgm:spPr/>
      <dgm:t>
        <a:bodyPr/>
        <a:lstStyle/>
        <a:p>
          <a:r>
            <a:rPr lang="en-US" dirty="0"/>
            <a:t>John Quade</a:t>
          </a:r>
        </a:p>
      </dgm:t>
    </dgm:pt>
    <dgm:pt modelId="{43D2B1EB-9B79-47C1-B47A-88E403CB5672}" type="parTrans" cxnId="{3BEBE10E-6CD0-4466-84F3-7FD6DB3D0B3F}">
      <dgm:prSet/>
      <dgm:spPr/>
      <dgm:t>
        <a:bodyPr/>
        <a:lstStyle/>
        <a:p>
          <a:endParaRPr lang="en-US"/>
        </a:p>
      </dgm:t>
    </dgm:pt>
    <dgm:pt modelId="{C3E689E3-B1F5-40F0-89EC-62B50C213EE4}" type="sibTrans" cxnId="{3BEBE10E-6CD0-4466-84F3-7FD6DB3D0B3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  <dgm:t>
        <a:bodyPr/>
        <a:lstStyle/>
        <a:p>
          <a:endParaRPr lang="en-US"/>
        </a:p>
      </dgm:t>
    </dgm:pt>
    <dgm:pt modelId="{50135023-9808-40B4-95AB-867CA472115D}">
      <dgm:prSet phldrT="[Text]"/>
      <dgm:spPr/>
      <dgm:t>
        <a:bodyPr/>
        <a:lstStyle/>
        <a:p>
          <a:r>
            <a:rPr lang="en-US" dirty="0"/>
            <a:t>Ryan Daniel</a:t>
          </a:r>
        </a:p>
      </dgm:t>
    </dgm:pt>
    <dgm:pt modelId="{BAB3247F-7F84-4C80-8D6F-CE53B3223935}" type="parTrans" cxnId="{CD1333FD-ADC2-4C85-AD06-907846551702}">
      <dgm:prSet/>
      <dgm:spPr/>
      <dgm:t>
        <a:bodyPr/>
        <a:lstStyle/>
        <a:p>
          <a:endParaRPr lang="en-US"/>
        </a:p>
      </dgm:t>
    </dgm:pt>
    <dgm:pt modelId="{99B8EBBC-AECC-47DC-8663-81959DE952B2}" type="sibTrans" cxnId="{CD1333FD-ADC2-4C85-AD06-907846551702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0F93F52C-52E3-48B4-97B0-648C600BA2E5}">
      <dgm:prSet phldrT="[Text]"/>
      <dgm:spPr/>
      <dgm:t>
        <a:bodyPr/>
        <a:lstStyle/>
        <a:p>
          <a:r>
            <a:rPr lang="en-US" dirty="0"/>
            <a:t>Brian Myres</a:t>
          </a:r>
        </a:p>
      </dgm:t>
    </dgm:pt>
    <dgm:pt modelId="{AAF32A08-40FA-457D-B9E6-542B4BFDB427}" type="parTrans" cxnId="{F5436995-6DB7-4CA2-8D18-7B001C2DDBA3}">
      <dgm:prSet/>
      <dgm:spPr/>
      <dgm:t>
        <a:bodyPr/>
        <a:lstStyle/>
        <a:p>
          <a:endParaRPr lang="en-US"/>
        </a:p>
      </dgm:t>
    </dgm:pt>
    <dgm:pt modelId="{716D37AD-3B07-4B7E-9E73-CBF1FB5789A3}" type="sibTrans" cxnId="{F5436995-6DB7-4CA2-8D18-7B001C2DDBA3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en-US"/>
        </a:p>
      </dgm:t>
    </dgm:pt>
    <dgm:pt modelId="{07E0D1B7-A18A-413A-9D06-FFCFF9EED7CE}">
      <dgm:prSet phldrT="[Text]"/>
      <dgm:spPr/>
      <dgm:t>
        <a:bodyPr/>
        <a:lstStyle/>
        <a:p>
          <a:r>
            <a:rPr lang="en-US" dirty="0"/>
            <a:t>Kevin </a:t>
          </a:r>
          <a:r>
            <a:rPr lang="en-US" dirty="0" err="1"/>
            <a:t>Jonhson</a:t>
          </a:r>
          <a:endParaRPr lang="en-US" dirty="0"/>
        </a:p>
      </dgm:t>
    </dgm:pt>
    <dgm:pt modelId="{B0BA2F90-D36A-4E5D-8BBE-AF918142C55B}" type="parTrans" cxnId="{3FC657F1-F312-4B88-A255-383FF3C31FCA}">
      <dgm:prSet/>
      <dgm:spPr/>
      <dgm:t>
        <a:bodyPr/>
        <a:lstStyle/>
        <a:p>
          <a:endParaRPr lang="en-US"/>
        </a:p>
      </dgm:t>
    </dgm:pt>
    <dgm:pt modelId="{C12AA4D4-25F8-462C-8510-7E4EB6458D3B}" type="sibTrans" cxnId="{3FC657F1-F312-4B88-A255-383FF3C31FCA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en-US"/>
        </a:p>
      </dgm:t>
    </dgm:pt>
    <dgm:pt modelId="{B1DED238-E4E5-412E-8D38-0418F1C1193F}">
      <dgm:prSet phldrT="[Text]"/>
      <dgm:spPr/>
      <dgm:t>
        <a:bodyPr/>
        <a:lstStyle/>
        <a:p>
          <a:r>
            <a:rPr lang="en-US" dirty="0"/>
            <a:t>Angie Olson</a:t>
          </a:r>
        </a:p>
      </dgm:t>
    </dgm:pt>
    <dgm:pt modelId="{4196C6E1-2E23-40D4-A615-4B4373511549}" type="parTrans" cxnId="{48E88C76-2259-4F3B-834F-C65F679B5C97}">
      <dgm:prSet/>
      <dgm:spPr/>
      <dgm:t>
        <a:bodyPr/>
        <a:lstStyle/>
        <a:p>
          <a:endParaRPr lang="en-US"/>
        </a:p>
      </dgm:t>
    </dgm:pt>
    <dgm:pt modelId="{8C8F867F-3DAB-441B-B45D-3BB43C22E057}" type="sibTrans" cxnId="{48E88C76-2259-4F3B-834F-C65F679B5C97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US"/>
        </a:p>
      </dgm:t>
    </dgm:pt>
    <dgm:pt modelId="{B938155F-B881-4505-86B9-2C0E28855A10}">
      <dgm:prSet phldrT="[Text]"/>
      <dgm:spPr/>
      <dgm:t>
        <a:bodyPr/>
        <a:lstStyle/>
        <a:p>
          <a:r>
            <a:rPr lang="en-US" dirty="0"/>
            <a:t>King Banaian</a:t>
          </a:r>
        </a:p>
      </dgm:t>
    </dgm:pt>
    <dgm:pt modelId="{5DCA2B46-9E67-49A9-8C51-67799C92F6DC}" type="parTrans" cxnId="{E9535247-A9F8-440F-B67D-04B671A90AF2}">
      <dgm:prSet/>
      <dgm:spPr/>
      <dgm:t>
        <a:bodyPr/>
        <a:lstStyle/>
        <a:p>
          <a:endParaRPr lang="en-US"/>
        </a:p>
      </dgm:t>
    </dgm:pt>
    <dgm:pt modelId="{EFED912B-A9A1-42AD-9C2D-6975A1C13E50}" type="sibTrans" cxnId="{E9535247-A9F8-440F-B67D-04B671A90AF2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  <dgm:t>
        <a:bodyPr/>
        <a:lstStyle/>
        <a:p>
          <a:endParaRPr lang="en-US"/>
        </a:p>
      </dgm:t>
    </dgm:pt>
    <dgm:pt modelId="{9CAE5DD1-EDCA-403C-9111-3DC906BB7569}">
      <dgm:prSet phldrT="[Text]"/>
      <dgm:spPr/>
      <dgm:t>
        <a:bodyPr/>
        <a:lstStyle/>
        <a:p>
          <a:r>
            <a:rPr lang="en-US" dirty="0"/>
            <a:t>Craig Blonigen</a:t>
          </a:r>
        </a:p>
      </dgm:t>
    </dgm:pt>
    <dgm:pt modelId="{B33DA2BC-E2F4-4B8B-8DEC-750D58CC1F62}" type="parTrans" cxnId="{9F8F5E1B-E61E-41DD-A497-EDAFE1F8A2B2}">
      <dgm:prSet/>
      <dgm:spPr/>
      <dgm:t>
        <a:bodyPr/>
        <a:lstStyle/>
        <a:p>
          <a:endParaRPr lang="en-US"/>
        </a:p>
      </dgm:t>
    </dgm:pt>
    <dgm:pt modelId="{25FA1ACF-1205-4313-9C81-C94005A08836}" type="sibTrans" cxnId="{9F8F5E1B-E61E-41DD-A497-EDAFE1F8A2B2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9B8F3CF2-1E78-4FC7-A023-18BAB5C1A4B1}">
      <dgm:prSet phldrT="[Text]"/>
      <dgm:spPr/>
      <dgm:t>
        <a:bodyPr/>
        <a:lstStyle/>
        <a:p>
          <a:r>
            <a:rPr lang="en-US" dirty="0"/>
            <a:t>Jami Bestgen</a:t>
          </a:r>
        </a:p>
      </dgm:t>
    </dgm:pt>
    <dgm:pt modelId="{C2ECAFA8-317A-4B07-AC30-4A0C48FE1042}" type="parTrans" cxnId="{2F56EEBF-C001-4730-A77D-93E40AC5659C}">
      <dgm:prSet/>
      <dgm:spPr/>
      <dgm:t>
        <a:bodyPr/>
        <a:lstStyle/>
        <a:p>
          <a:endParaRPr lang="en-US"/>
        </a:p>
      </dgm:t>
    </dgm:pt>
    <dgm:pt modelId="{A40917A3-5A5F-4D49-A3B9-CB5D166C6135}" type="sibTrans" cxnId="{2F56EEBF-C001-4730-A77D-93E40AC5659C}">
      <dgm:prSet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en-US"/>
        </a:p>
      </dgm:t>
    </dgm:pt>
    <dgm:pt modelId="{18C0B47B-9401-49EE-AB99-D37CA51CB495}">
      <dgm:prSet phldrT="[Text]"/>
      <dgm:spPr/>
      <dgm:t>
        <a:bodyPr/>
        <a:lstStyle/>
        <a:p>
          <a:r>
            <a:rPr lang="en-US" dirty="0"/>
            <a:t>Marshall Grams</a:t>
          </a:r>
        </a:p>
      </dgm:t>
    </dgm:pt>
    <dgm:pt modelId="{4B2BDC51-2085-44A0-9B9F-42DBBECC5EE8}" type="parTrans" cxnId="{0C2A6DBF-7844-437B-AEE0-BC9587BEB180}">
      <dgm:prSet/>
      <dgm:spPr/>
      <dgm:t>
        <a:bodyPr/>
        <a:lstStyle/>
        <a:p>
          <a:endParaRPr lang="en-US"/>
        </a:p>
      </dgm:t>
    </dgm:pt>
    <dgm:pt modelId="{6F984829-76E3-45D7-8D8F-9C34D5AC1854}" type="sibTrans" cxnId="{0C2A6DBF-7844-437B-AEE0-BC9587BEB180}">
      <dgm:prSet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n-US"/>
        </a:p>
      </dgm:t>
    </dgm:pt>
    <dgm:pt modelId="{307957FC-DA51-4ACA-900D-557E6C704B4D}" type="pres">
      <dgm:prSet presAssocID="{3E4A07DB-9A46-4921-BCDE-BC4D5C100005}" presName="Name0" presStyleCnt="0">
        <dgm:presLayoutVars>
          <dgm:chMax val="21"/>
          <dgm:chPref val="21"/>
        </dgm:presLayoutVars>
      </dgm:prSet>
      <dgm:spPr/>
    </dgm:pt>
    <dgm:pt modelId="{0C9D29DB-C69C-4790-A030-0E02ADEECC28}" type="pres">
      <dgm:prSet presAssocID="{FF364CAD-AC02-4548-A3B9-F6188F5B00C9}" presName="text1" presStyleCnt="0"/>
      <dgm:spPr/>
    </dgm:pt>
    <dgm:pt modelId="{FB8292ED-269D-44F5-B1D6-559647206010}" type="pres">
      <dgm:prSet presAssocID="{FF364CAD-AC02-4548-A3B9-F6188F5B00C9}" presName="textRepeatNode" presStyleLbl="alignNode1" presStyleIdx="0" presStyleCnt="9">
        <dgm:presLayoutVars>
          <dgm:chMax val="0"/>
          <dgm:chPref val="0"/>
          <dgm:bulletEnabled val="1"/>
        </dgm:presLayoutVars>
      </dgm:prSet>
      <dgm:spPr/>
    </dgm:pt>
    <dgm:pt modelId="{DBD05034-B94B-42D1-BD71-95F3D1612417}" type="pres">
      <dgm:prSet presAssocID="{FF364CAD-AC02-4548-A3B9-F6188F5B00C9}" presName="textaccent1" presStyleCnt="0"/>
      <dgm:spPr/>
    </dgm:pt>
    <dgm:pt modelId="{3712AC97-2482-43E0-BB30-627AEC1F961D}" type="pres">
      <dgm:prSet presAssocID="{FF364CAD-AC02-4548-A3B9-F6188F5B00C9}" presName="accentRepeatNode" presStyleLbl="solidAlignAcc1" presStyleIdx="0" presStyleCnt="18"/>
      <dgm:spPr/>
    </dgm:pt>
    <dgm:pt modelId="{CD716D0A-A28E-4592-AA81-CDE04AAE68E6}" type="pres">
      <dgm:prSet presAssocID="{C3E689E3-B1F5-40F0-89EC-62B50C213EE4}" presName="image1" presStyleCnt="0"/>
      <dgm:spPr/>
    </dgm:pt>
    <dgm:pt modelId="{47E3B3AD-8B73-4452-ADF3-7E70919B5896}" type="pres">
      <dgm:prSet presAssocID="{C3E689E3-B1F5-40F0-89EC-62B50C213EE4}" presName="imageRepeatNode" presStyleLbl="alignAcc1" presStyleIdx="0" presStyleCnt="9"/>
      <dgm:spPr/>
    </dgm:pt>
    <dgm:pt modelId="{15527903-53BB-42EE-9798-3FD9DFDD78BA}" type="pres">
      <dgm:prSet presAssocID="{C3E689E3-B1F5-40F0-89EC-62B50C213EE4}" presName="imageaccent1" presStyleCnt="0"/>
      <dgm:spPr/>
    </dgm:pt>
    <dgm:pt modelId="{9B7A3BD7-8692-459D-A78E-CA4E93D8352F}" type="pres">
      <dgm:prSet presAssocID="{C3E689E3-B1F5-40F0-89EC-62B50C213EE4}" presName="accentRepeatNode" presStyleLbl="solidAlignAcc1" presStyleIdx="1" presStyleCnt="18"/>
      <dgm:spPr/>
    </dgm:pt>
    <dgm:pt modelId="{C8599FCA-E796-4514-A2DA-8E4979F370C1}" type="pres">
      <dgm:prSet presAssocID="{50135023-9808-40B4-95AB-867CA472115D}" presName="text2" presStyleCnt="0"/>
      <dgm:spPr/>
    </dgm:pt>
    <dgm:pt modelId="{E994E571-8AE9-49D7-B545-EF31B79D5DBD}" type="pres">
      <dgm:prSet presAssocID="{50135023-9808-40B4-95AB-867CA472115D}" presName="textRepeatNode" presStyleLbl="alignNode1" presStyleIdx="1" presStyleCnt="9">
        <dgm:presLayoutVars>
          <dgm:chMax val="0"/>
          <dgm:chPref val="0"/>
          <dgm:bulletEnabled val="1"/>
        </dgm:presLayoutVars>
      </dgm:prSet>
      <dgm:spPr/>
    </dgm:pt>
    <dgm:pt modelId="{CEEF290D-5338-4CFC-9E6C-2A214A05151C}" type="pres">
      <dgm:prSet presAssocID="{50135023-9808-40B4-95AB-867CA472115D}" presName="textaccent2" presStyleCnt="0"/>
      <dgm:spPr/>
    </dgm:pt>
    <dgm:pt modelId="{5E13529C-F393-4348-B738-2F956DF2CF32}" type="pres">
      <dgm:prSet presAssocID="{50135023-9808-40B4-95AB-867CA472115D}" presName="accentRepeatNode" presStyleLbl="solidAlignAcc1" presStyleIdx="2" presStyleCnt="18"/>
      <dgm:spPr/>
    </dgm:pt>
    <dgm:pt modelId="{544C0911-1727-4EA9-BB5D-58013525AD8F}" type="pres">
      <dgm:prSet presAssocID="{99B8EBBC-AECC-47DC-8663-81959DE952B2}" presName="image2" presStyleCnt="0"/>
      <dgm:spPr/>
    </dgm:pt>
    <dgm:pt modelId="{7314541E-B9C3-48A6-8E7F-391BD9A14101}" type="pres">
      <dgm:prSet presAssocID="{99B8EBBC-AECC-47DC-8663-81959DE952B2}" presName="imageRepeatNode" presStyleLbl="alignAcc1" presStyleIdx="1" presStyleCnt="9"/>
      <dgm:spPr/>
    </dgm:pt>
    <dgm:pt modelId="{129CB050-E179-4A3F-ACB0-FA6C2A510065}" type="pres">
      <dgm:prSet presAssocID="{99B8EBBC-AECC-47DC-8663-81959DE952B2}" presName="imageaccent2" presStyleCnt="0"/>
      <dgm:spPr/>
    </dgm:pt>
    <dgm:pt modelId="{43102DAC-D839-49F0-913A-A8D737EC421B}" type="pres">
      <dgm:prSet presAssocID="{99B8EBBC-AECC-47DC-8663-81959DE952B2}" presName="accentRepeatNode" presStyleLbl="solidAlignAcc1" presStyleIdx="3" presStyleCnt="18"/>
      <dgm:spPr/>
    </dgm:pt>
    <dgm:pt modelId="{219FB990-F883-48CD-A8CC-78CA9F2D3501}" type="pres">
      <dgm:prSet presAssocID="{0F93F52C-52E3-48B4-97B0-648C600BA2E5}" presName="text3" presStyleCnt="0"/>
      <dgm:spPr/>
    </dgm:pt>
    <dgm:pt modelId="{FD8202E8-0621-4B78-9847-74B003B2A4B4}" type="pres">
      <dgm:prSet presAssocID="{0F93F52C-52E3-48B4-97B0-648C600BA2E5}" presName="textRepeatNode" presStyleLbl="alignNode1" presStyleIdx="2" presStyleCnt="9">
        <dgm:presLayoutVars>
          <dgm:chMax val="0"/>
          <dgm:chPref val="0"/>
          <dgm:bulletEnabled val="1"/>
        </dgm:presLayoutVars>
      </dgm:prSet>
      <dgm:spPr/>
    </dgm:pt>
    <dgm:pt modelId="{A3AA81D2-78AF-4AB2-8F66-81C7F98AE41C}" type="pres">
      <dgm:prSet presAssocID="{0F93F52C-52E3-48B4-97B0-648C600BA2E5}" presName="textaccent3" presStyleCnt="0"/>
      <dgm:spPr/>
    </dgm:pt>
    <dgm:pt modelId="{1D36276D-89C8-4002-ACF2-646B89FA3A78}" type="pres">
      <dgm:prSet presAssocID="{0F93F52C-52E3-48B4-97B0-648C600BA2E5}" presName="accentRepeatNode" presStyleLbl="solidAlignAcc1" presStyleIdx="4" presStyleCnt="18"/>
      <dgm:spPr/>
    </dgm:pt>
    <dgm:pt modelId="{B665B6FC-32EB-4947-A273-E0032060E28C}" type="pres">
      <dgm:prSet presAssocID="{716D37AD-3B07-4B7E-9E73-CBF1FB5789A3}" presName="image3" presStyleCnt="0"/>
      <dgm:spPr/>
    </dgm:pt>
    <dgm:pt modelId="{B79576D8-2F1D-4876-BEB7-9C0D044A0717}" type="pres">
      <dgm:prSet presAssocID="{716D37AD-3B07-4B7E-9E73-CBF1FB5789A3}" presName="imageRepeatNode" presStyleLbl="alignAcc1" presStyleIdx="2" presStyleCnt="9"/>
      <dgm:spPr/>
    </dgm:pt>
    <dgm:pt modelId="{930B95F5-C4CE-41D4-8EFD-B6DBAC21D14C}" type="pres">
      <dgm:prSet presAssocID="{716D37AD-3B07-4B7E-9E73-CBF1FB5789A3}" presName="imageaccent3" presStyleCnt="0"/>
      <dgm:spPr/>
    </dgm:pt>
    <dgm:pt modelId="{AC7D0C24-1A91-4D30-862D-49ECBECB1D36}" type="pres">
      <dgm:prSet presAssocID="{716D37AD-3B07-4B7E-9E73-CBF1FB5789A3}" presName="accentRepeatNode" presStyleLbl="solidAlignAcc1" presStyleIdx="5" presStyleCnt="18"/>
      <dgm:spPr/>
    </dgm:pt>
    <dgm:pt modelId="{5BB15B86-C4D2-4509-B254-DB4E234D8C0A}" type="pres">
      <dgm:prSet presAssocID="{B1DED238-E4E5-412E-8D38-0418F1C1193F}" presName="text4" presStyleCnt="0"/>
      <dgm:spPr/>
    </dgm:pt>
    <dgm:pt modelId="{0BEECA25-282F-4968-9904-33A930473E57}" type="pres">
      <dgm:prSet presAssocID="{B1DED238-E4E5-412E-8D38-0418F1C1193F}" presName="textRepeatNode" presStyleLbl="alignNode1" presStyleIdx="3" presStyleCnt="9">
        <dgm:presLayoutVars>
          <dgm:chMax val="0"/>
          <dgm:chPref val="0"/>
          <dgm:bulletEnabled val="1"/>
        </dgm:presLayoutVars>
      </dgm:prSet>
      <dgm:spPr/>
    </dgm:pt>
    <dgm:pt modelId="{FA629429-D84E-4265-8E17-380E40F0926A}" type="pres">
      <dgm:prSet presAssocID="{B1DED238-E4E5-412E-8D38-0418F1C1193F}" presName="textaccent4" presStyleCnt="0"/>
      <dgm:spPr/>
    </dgm:pt>
    <dgm:pt modelId="{15FB9214-8425-471D-A562-9697E9C7E95B}" type="pres">
      <dgm:prSet presAssocID="{B1DED238-E4E5-412E-8D38-0418F1C1193F}" presName="accentRepeatNode" presStyleLbl="solidAlignAcc1" presStyleIdx="6" presStyleCnt="18"/>
      <dgm:spPr/>
    </dgm:pt>
    <dgm:pt modelId="{D1CE0EED-4D13-4B35-BBB5-45DE076DBDF7}" type="pres">
      <dgm:prSet presAssocID="{8C8F867F-3DAB-441B-B45D-3BB43C22E057}" presName="image4" presStyleCnt="0"/>
      <dgm:spPr/>
    </dgm:pt>
    <dgm:pt modelId="{B4210282-B50C-49DE-BF1D-41F763FF65F5}" type="pres">
      <dgm:prSet presAssocID="{8C8F867F-3DAB-441B-B45D-3BB43C22E057}" presName="imageRepeatNode" presStyleLbl="alignAcc1" presStyleIdx="3" presStyleCnt="9"/>
      <dgm:spPr/>
    </dgm:pt>
    <dgm:pt modelId="{25926D4B-67D4-4BD6-8E58-8DE55A5F0BB5}" type="pres">
      <dgm:prSet presAssocID="{8C8F867F-3DAB-441B-B45D-3BB43C22E057}" presName="imageaccent4" presStyleCnt="0"/>
      <dgm:spPr/>
    </dgm:pt>
    <dgm:pt modelId="{EB7A8D87-910C-428B-B566-F1C9D803F6A9}" type="pres">
      <dgm:prSet presAssocID="{8C8F867F-3DAB-441B-B45D-3BB43C22E057}" presName="accentRepeatNode" presStyleLbl="solidAlignAcc1" presStyleIdx="7" presStyleCnt="18"/>
      <dgm:spPr/>
    </dgm:pt>
    <dgm:pt modelId="{AF012E72-E093-4D9B-B60A-97ABA7CD2E0A}" type="pres">
      <dgm:prSet presAssocID="{B938155F-B881-4505-86B9-2C0E28855A10}" presName="text5" presStyleCnt="0"/>
      <dgm:spPr/>
    </dgm:pt>
    <dgm:pt modelId="{A3792E1C-0376-48EC-9F16-78DD6AA158C0}" type="pres">
      <dgm:prSet presAssocID="{B938155F-B881-4505-86B9-2C0E28855A10}" presName="textRepeatNode" presStyleLbl="alignNode1" presStyleIdx="4" presStyleCnt="9">
        <dgm:presLayoutVars>
          <dgm:chMax val="0"/>
          <dgm:chPref val="0"/>
          <dgm:bulletEnabled val="1"/>
        </dgm:presLayoutVars>
      </dgm:prSet>
      <dgm:spPr/>
    </dgm:pt>
    <dgm:pt modelId="{3BAFC629-C394-404E-A9E5-447CC8FA0356}" type="pres">
      <dgm:prSet presAssocID="{B938155F-B881-4505-86B9-2C0E28855A10}" presName="textaccent5" presStyleCnt="0"/>
      <dgm:spPr/>
    </dgm:pt>
    <dgm:pt modelId="{9BF50B01-E272-473D-95D4-5F0F0A90D850}" type="pres">
      <dgm:prSet presAssocID="{B938155F-B881-4505-86B9-2C0E28855A10}" presName="accentRepeatNode" presStyleLbl="solidAlignAcc1" presStyleIdx="8" presStyleCnt="18"/>
      <dgm:spPr/>
    </dgm:pt>
    <dgm:pt modelId="{F55618EE-A4F4-4F07-A762-F42168DA198C}" type="pres">
      <dgm:prSet presAssocID="{EFED912B-A9A1-42AD-9C2D-6975A1C13E50}" presName="image5" presStyleCnt="0"/>
      <dgm:spPr/>
    </dgm:pt>
    <dgm:pt modelId="{A71360DF-5D01-4713-B00B-1379756C954A}" type="pres">
      <dgm:prSet presAssocID="{EFED912B-A9A1-42AD-9C2D-6975A1C13E50}" presName="imageRepeatNode" presStyleLbl="alignAcc1" presStyleIdx="4" presStyleCnt="9"/>
      <dgm:spPr/>
    </dgm:pt>
    <dgm:pt modelId="{289C3905-39A1-45CC-830C-2C361C288CA4}" type="pres">
      <dgm:prSet presAssocID="{EFED912B-A9A1-42AD-9C2D-6975A1C13E50}" presName="imageaccent5" presStyleCnt="0"/>
      <dgm:spPr/>
    </dgm:pt>
    <dgm:pt modelId="{1A3FB987-92F1-4423-BFD4-7AC817D751D0}" type="pres">
      <dgm:prSet presAssocID="{EFED912B-A9A1-42AD-9C2D-6975A1C13E50}" presName="accentRepeatNode" presStyleLbl="solidAlignAcc1" presStyleIdx="9" presStyleCnt="18"/>
      <dgm:spPr/>
    </dgm:pt>
    <dgm:pt modelId="{7A6C3D8C-F242-467A-899F-70215FE46976}" type="pres">
      <dgm:prSet presAssocID="{9CAE5DD1-EDCA-403C-9111-3DC906BB7569}" presName="text6" presStyleCnt="0"/>
      <dgm:spPr/>
    </dgm:pt>
    <dgm:pt modelId="{4065CDD0-70ED-467B-8CDA-FEF37250BA8E}" type="pres">
      <dgm:prSet presAssocID="{9CAE5DD1-EDCA-403C-9111-3DC906BB7569}" presName="textRepeatNode" presStyleLbl="alignNode1" presStyleIdx="5" presStyleCnt="9">
        <dgm:presLayoutVars>
          <dgm:chMax val="0"/>
          <dgm:chPref val="0"/>
          <dgm:bulletEnabled val="1"/>
        </dgm:presLayoutVars>
      </dgm:prSet>
      <dgm:spPr/>
    </dgm:pt>
    <dgm:pt modelId="{63389378-0A26-47E4-90A3-F048EAB5F6AB}" type="pres">
      <dgm:prSet presAssocID="{9CAE5DD1-EDCA-403C-9111-3DC906BB7569}" presName="textaccent6" presStyleCnt="0"/>
      <dgm:spPr/>
    </dgm:pt>
    <dgm:pt modelId="{678448A2-7643-4D87-B141-7DDE80AD9546}" type="pres">
      <dgm:prSet presAssocID="{9CAE5DD1-EDCA-403C-9111-3DC906BB7569}" presName="accentRepeatNode" presStyleLbl="solidAlignAcc1" presStyleIdx="10" presStyleCnt="18"/>
      <dgm:spPr/>
    </dgm:pt>
    <dgm:pt modelId="{D36427A0-5E9B-4B85-839D-0A06C7DACF48}" type="pres">
      <dgm:prSet presAssocID="{25FA1ACF-1205-4313-9C81-C94005A08836}" presName="image6" presStyleCnt="0"/>
      <dgm:spPr/>
    </dgm:pt>
    <dgm:pt modelId="{ECBB40F0-89A2-432A-A84C-BFFF338EBE8D}" type="pres">
      <dgm:prSet presAssocID="{25FA1ACF-1205-4313-9C81-C94005A08836}" presName="imageRepeatNode" presStyleLbl="alignAcc1" presStyleIdx="5" presStyleCnt="9"/>
      <dgm:spPr/>
    </dgm:pt>
    <dgm:pt modelId="{357E9D65-8A8A-40B8-A347-AD6B2FA13B01}" type="pres">
      <dgm:prSet presAssocID="{25FA1ACF-1205-4313-9C81-C94005A08836}" presName="imageaccent6" presStyleCnt="0"/>
      <dgm:spPr/>
    </dgm:pt>
    <dgm:pt modelId="{81615B98-6945-4D46-9FE3-00E8F4278945}" type="pres">
      <dgm:prSet presAssocID="{25FA1ACF-1205-4313-9C81-C94005A08836}" presName="accentRepeatNode" presStyleLbl="solidAlignAcc1" presStyleIdx="11" presStyleCnt="18"/>
      <dgm:spPr/>
    </dgm:pt>
    <dgm:pt modelId="{60D1C3AF-F2DD-4155-BC7C-AC352DA0C582}" type="pres">
      <dgm:prSet presAssocID="{9B8F3CF2-1E78-4FC7-A023-18BAB5C1A4B1}" presName="text7" presStyleCnt="0"/>
      <dgm:spPr/>
    </dgm:pt>
    <dgm:pt modelId="{08306A47-170C-466B-989C-6C8A3DDFDE89}" type="pres">
      <dgm:prSet presAssocID="{9B8F3CF2-1E78-4FC7-A023-18BAB5C1A4B1}" presName="textRepeatNode" presStyleLbl="alignNode1" presStyleIdx="6" presStyleCnt="9">
        <dgm:presLayoutVars>
          <dgm:chMax val="0"/>
          <dgm:chPref val="0"/>
          <dgm:bulletEnabled val="1"/>
        </dgm:presLayoutVars>
      </dgm:prSet>
      <dgm:spPr/>
    </dgm:pt>
    <dgm:pt modelId="{17A1C22A-F12E-480E-BA40-EBF1873A4DCB}" type="pres">
      <dgm:prSet presAssocID="{9B8F3CF2-1E78-4FC7-A023-18BAB5C1A4B1}" presName="textaccent7" presStyleCnt="0"/>
      <dgm:spPr/>
    </dgm:pt>
    <dgm:pt modelId="{8A4FBB09-A5D4-4244-BC54-AF089333CBAA}" type="pres">
      <dgm:prSet presAssocID="{9B8F3CF2-1E78-4FC7-A023-18BAB5C1A4B1}" presName="accentRepeatNode" presStyleLbl="solidAlignAcc1" presStyleIdx="12" presStyleCnt="18"/>
      <dgm:spPr/>
    </dgm:pt>
    <dgm:pt modelId="{C4DA0391-14F8-4EE3-985D-B2D792590B7B}" type="pres">
      <dgm:prSet presAssocID="{A40917A3-5A5F-4D49-A3B9-CB5D166C6135}" presName="image7" presStyleCnt="0"/>
      <dgm:spPr/>
    </dgm:pt>
    <dgm:pt modelId="{A54A7C46-5252-4D5A-B61B-9F9B39643C40}" type="pres">
      <dgm:prSet presAssocID="{A40917A3-5A5F-4D49-A3B9-CB5D166C6135}" presName="imageRepeatNode" presStyleLbl="alignAcc1" presStyleIdx="6" presStyleCnt="9"/>
      <dgm:spPr/>
    </dgm:pt>
    <dgm:pt modelId="{08968215-ADCC-4F55-8FD7-D76F68715DDB}" type="pres">
      <dgm:prSet presAssocID="{A40917A3-5A5F-4D49-A3B9-CB5D166C6135}" presName="imageaccent7" presStyleCnt="0"/>
      <dgm:spPr/>
    </dgm:pt>
    <dgm:pt modelId="{C66D0D09-899A-48B7-A413-F503879F0246}" type="pres">
      <dgm:prSet presAssocID="{A40917A3-5A5F-4D49-A3B9-CB5D166C6135}" presName="accentRepeatNode" presStyleLbl="solidAlignAcc1" presStyleIdx="13" presStyleCnt="18"/>
      <dgm:spPr/>
    </dgm:pt>
    <dgm:pt modelId="{7A8D71FA-97C3-460D-B680-5213792A08F3}" type="pres">
      <dgm:prSet presAssocID="{18C0B47B-9401-49EE-AB99-D37CA51CB495}" presName="text8" presStyleCnt="0"/>
      <dgm:spPr/>
    </dgm:pt>
    <dgm:pt modelId="{60288073-D00D-46A6-A97D-24CC4FDF048C}" type="pres">
      <dgm:prSet presAssocID="{18C0B47B-9401-49EE-AB99-D37CA51CB495}" presName="textRepeatNode" presStyleLbl="alignNode1" presStyleIdx="7" presStyleCnt="9">
        <dgm:presLayoutVars>
          <dgm:chMax val="0"/>
          <dgm:chPref val="0"/>
          <dgm:bulletEnabled val="1"/>
        </dgm:presLayoutVars>
      </dgm:prSet>
      <dgm:spPr/>
    </dgm:pt>
    <dgm:pt modelId="{CE4885C2-40D5-4786-86B5-5FA88A592734}" type="pres">
      <dgm:prSet presAssocID="{18C0B47B-9401-49EE-AB99-D37CA51CB495}" presName="textaccent8" presStyleCnt="0"/>
      <dgm:spPr/>
    </dgm:pt>
    <dgm:pt modelId="{82F76BD6-9B20-40CC-9B62-DEDE92CCC81B}" type="pres">
      <dgm:prSet presAssocID="{18C0B47B-9401-49EE-AB99-D37CA51CB495}" presName="accentRepeatNode" presStyleLbl="solidAlignAcc1" presStyleIdx="14" presStyleCnt="18"/>
      <dgm:spPr/>
    </dgm:pt>
    <dgm:pt modelId="{D17749C4-DD92-48A6-AF85-89AC9DF988E8}" type="pres">
      <dgm:prSet presAssocID="{6F984829-76E3-45D7-8D8F-9C34D5AC1854}" presName="image8" presStyleCnt="0"/>
      <dgm:spPr/>
    </dgm:pt>
    <dgm:pt modelId="{30746957-4D3B-483C-8B33-41A98BB535F3}" type="pres">
      <dgm:prSet presAssocID="{6F984829-76E3-45D7-8D8F-9C34D5AC1854}" presName="imageRepeatNode" presStyleLbl="alignAcc1" presStyleIdx="7" presStyleCnt="9"/>
      <dgm:spPr/>
    </dgm:pt>
    <dgm:pt modelId="{07EA1E0D-3F3D-4C74-AB98-966CE5D9FDDE}" type="pres">
      <dgm:prSet presAssocID="{6F984829-76E3-45D7-8D8F-9C34D5AC1854}" presName="imageaccent8" presStyleCnt="0"/>
      <dgm:spPr/>
    </dgm:pt>
    <dgm:pt modelId="{C5727DD9-49AC-46A5-91B7-19B0FFFE6734}" type="pres">
      <dgm:prSet presAssocID="{6F984829-76E3-45D7-8D8F-9C34D5AC1854}" presName="accentRepeatNode" presStyleLbl="solidAlignAcc1" presStyleIdx="15" presStyleCnt="18"/>
      <dgm:spPr/>
    </dgm:pt>
    <dgm:pt modelId="{909DE38C-CCEE-4671-AC2D-38DD6DD7A7E5}" type="pres">
      <dgm:prSet presAssocID="{07E0D1B7-A18A-413A-9D06-FFCFF9EED7CE}" presName="text9" presStyleCnt="0"/>
      <dgm:spPr/>
    </dgm:pt>
    <dgm:pt modelId="{206AB2DF-879B-4AC1-B2E1-037F00BB83B6}" type="pres">
      <dgm:prSet presAssocID="{07E0D1B7-A18A-413A-9D06-FFCFF9EED7CE}" presName="textRepeatNode" presStyleLbl="alignNode1" presStyleIdx="8" presStyleCnt="9">
        <dgm:presLayoutVars>
          <dgm:chMax val="0"/>
          <dgm:chPref val="0"/>
          <dgm:bulletEnabled val="1"/>
        </dgm:presLayoutVars>
      </dgm:prSet>
      <dgm:spPr/>
    </dgm:pt>
    <dgm:pt modelId="{6D9A26AD-F051-4ACD-8B97-CA89EE8D6502}" type="pres">
      <dgm:prSet presAssocID="{07E0D1B7-A18A-413A-9D06-FFCFF9EED7CE}" presName="textaccent9" presStyleCnt="0"/>
      <dgm:spPr/>
    </dgm:pt>
    <dgm:pt modelId="{A045BD6E-6BEE-4848-BD29-4C5131168597}" type="pres">
      <dgm:prSet presAssocID="{07E0D1B7-A18A-413A-9D06-FFCFF9EED7CE}" presName="accentRepeatNode" presStyleLbl="solidAlignAcc1" presStyleIdx="16" presStyleCnt="18"/>
      <dgm:spPr/>
    </dgm:pt>
    <dgm:pt modelId="{7C701F8C-855E-4200-B408-EB28DA959940}" type="pres">
      <dgm:prSet presAssocID="{C12AA4D4-25F8-462C-8510-7E4EB6458D3B}" presName="image9" presStyleCnt="0"/>
      <dgm:spPr/>
    </dgm:pt>
    <dgm:pt modelId="{5A6BF7ED-49D3-4549-B634-A4B43D3CE743}" type="pres">
      <dgm:prSet presAssocID="{C12AA4D4-25F8-462C-8510-7E4EB6458D3B}" presName="imageRepeatNode" presStyleLbl="alignAcc1" presStyleIdx="8" presStyleCnt="9"/>
      <dgm:spPr/>
    </dgm:pt>
    <dgm:pt modelId="{2A67A0C6-51C1-4872-AA8C-3C3F7B3C849C}" type="pres">
      <dgm:prSet presAssocID="{C12AA4D4-25F8-462C-8510-7E4EB6458D3B}" presName="imageaccent9" presStyleCnt="0"/>
      <dgm:spPr/>
    </dgm:pt>
    <dgm:pt modelId="{0C1284C1-7C4D-4BCD-99D6-AF39D25D12BC}" type="pres">
      <dgm:prSet presAssocID="{C12AA4D4-25F8-462C-8510-7E4EB6458D3B}" presName="accentRepeatNode" presStyleLbl="solidAlignAcc1" presStyleIdx="17" presStyleCnt="18"/>
      <dgm:spPr/>
    </dgm:pt>
  </dgm:ptLst>
  <dgm:cxnLst>
    <dgm:cxn modelId="{3BEBE10E-6CD0-4466-84F3-7FD6DB3D0B3F}" srcId="{3E4A07DB-9A46-4921-BCDE-BC4D5C100005}" destId="{FF364CAD-AC02-4548-A3B9-F6188F5B00C9}" srcOrd="0" destOrd="0" parTransId="{43D2B1EB-9B79-47C1-B47A-88E403CB5672}" sibTransId="{C3E689E3-B1F5-40F0-89EC-62B50C213EE4}"/>
    <dgm:cxn modelId="{0FDE5B12-9041-4B48-B39E-1DAEC4ECC4F4}" type="presOf" srcId="{FF364CAD-AC02-4548-A3B9-F6188F5B00C9}" destId="{FB8292ED-269D-44F5-B1D6-559647206010}" srcOrd="0" destOrd="0" presId="urn:microsoft.com/office/officeart/2008/layout/HexagonCluster"/>
    <dgm:cxn modelId="{EFF3C012-33AD-4B16-834C-1BE0C171E51C}" type="presOf" srcId="{B938155F-B881-4505-86B9-2C0E28855A10}" destId="{A3792E1C-0376-48EC-9F16-78DD6AA158C0}" srcOrd="0" destOrd="0" presId="urn:microsoft.com/office/officeart/2008/layout/HexagonCluster"/>
    <dgm:cxn modelId="{33035A17-3640-47F0-9683-ECED48D8E94F}" type="presOf" srcId="{C3E689E3-B1F5-40F0-89EC-62B50C213EE4}" destId="{47E3B3AD-8B73-4452-ADF3-7E70919B5896}" srcOrd="0" destOrd="0" presId="urn:microsoft.com/office/officeart/2008/layout/HexagonCluster"/>
    <dgm:cxn modelId="{9F8F5E1B-E61E-41DD-A497-EDAFE1F8A2B2}" srcId="{3E4A07DB-9A46-4921-BCDE-BC4D5C100005}" destId="{9CAE5DD1-EDCA-403C-9111-3DC906BB7569}" srcOrd="5" destOrd="0" parTransId="{B33DA2BC-E2F4-4B8B-8DEC-750D58CC1F62}" sibTransId="{25FA1ACF-1205-4313-9C81-C94005A08836}"/>
    <dgm:cxn modelId="{3EF57D25-6449-44BD-BFE1-F2770C6F04B6}" type="presOf" srcId="{716D37AD-3B07-4B7E-9E73-CBF1FB5789A3}" destId="{B79576D8-2F1D-4876-BEB7-9C0D044A0717}" srcOrd="0" destOrd="0" presId="urn:microsoft.com/office/officeart/2008/layout/HexagonCluster"/>
    <dgm:cxn modelId="{415FCE2D-96F7-42B6-B02F-7B5BFA7176E0}" type="presOf" srcId="{3E4A07DB-9A46-4921-BCDE-BC4D5C100005}" destId="{307957FC-DA51-4ACA-900D-557E6C704B4D}" srcOrd="0" destOrd="0" presId="urn:microsoft.com/office/officeart/2008/layout/HexagonCluster"/>
    <dgm:cxn modelId="{FA4A9E38-4D4D-4056-92D6-8519DB407FC8}" type="presOf" srcId="{99B8EBBC-AECC-47DC-8663-81959DE952B2}" destId="{7314541E-B9C3-48A6-8E7F-391BD9A14101}" srcOrd="0" destOrd="0" presId="urn:microsoft.com/office/officeart/2008/layout/HexagonCluster"/>
    <dgm:cxn modelId="{121C973A-84EE-4F36-A206-46E2787802C6}" type="presOf" srcId="{18C0B47B-9401-49EE-AB99-D37CA51CB495}" destId="{60288073-D00D-46A6-A97D-24CC4FDF048C}" srcOrd="0" destOrd="0" presId="urn:microsoft.com/office/officeart/2008/layout/HexagonCluster"/>
    <dgm:cxn modelId="{76B00B41-9D00-4BEF-94A9-32347ADA5260}" type="presOf" srcId="{50135023-9808-40B4-95AB-867CA472115D}" destId="{E994E571-8AE9-49D7-B545-EF31B79D5DBD}" srcOrd="0" destOrd="0" presId="urn:microsoft.com/office/officeart/2008/layout/HexagonCluster"/>
    <dgm:cxn modelId="{33533364-A2CB-4500-8F5F-5DA714BF2921}" type="presOf" srcId="{A40917A3-5A5F-4D49-A3B9-CB5D166C6135}" destId="{A54A7C46-5252-4D5A-B61B-9F9B39643C40}" srcOrd="0" destOrd="0" presId="urn:microsoft.com/office/officeart/2008/layout/HexagonCluster"/>
    <dgm:cxn modelId="{E9535247-A9F8-440F-B67D-04B671A90AF2}" srcId="{3E4A07DB-9A46-4921-BCDE-BC4D5C100005}" destId="{B938155F-B881-4505-86B9-2C0E28855A10}" srcOrd="4" destOrd="0" parTransId="{5DCA2B46-9E67-49A9-8C51-67799C92F6DC}" sibTransId="{EFED912B-A9A1-42AD-9C2D-6975A1C13E50}"/>
    <dgm:cxn modelId="{48E88C76-2259-4F3B-834F-C65F679B5C97}" srcId="{3E4A07DB-9A46-4921-BCDE-BC4D5C100005}" destId="{B1DED238-E4E5-412E-8D38-0418F1C1193F}" srcOrd="3" destOrd="0" parTransId="{4196C6E1-2E23-40D4-A615-4B4373511549}" sibTransId="{8C8F867F-3DAB-441B-B45D-3BB43C22E057}"/>
    <dgm:cxn modelId="{9067448D-1C29-4CFF-B20F-7B703FFE79FF}" type="presOf" srcId="{9CAE5DD1-EDCA-403C-9111-3DC906BB7569}" destId="{4065CDD0-70ED-467B-8CDA-FEF37250BA8E}" srcOrd="0" destOrd="0" presId="urn:microsoft.com/office/officeart/2008/layout/HexagonCluster"/>
    <dgm:cxn modelId="{86A51995-4E87-4D56-A8FC-D80AC9FF0754}" type="presOf" srcId="{8C8F867F-3DAB-441B-B45D-3BB43C22E057}" destId="{B4210282-B50C-49DE-BF1D-41F763FF65F5}" srcOrd="0" destOrd="0" presId="urn:microsoft.com/office/officeart/2008/layout/HexagonCluster"/>
    <dgm:cxn modelId="{F5436995-6DB7-4CA2-8D18-7B001C2DDBA3}" srcId="{3E4A07DB-9A46-4921-BCDE-BC4D5C100005}" destId="{0F93F52C-52E3-48B4-97B0-648C600BA2E5}" srcOrd="2" destOrd="0" parTransId="{AAF32A08-40FA-457D-B9E6-542B4BFDB427}" sibTransId="{716D37AD-3B07-4B7E-9E73-CBF1FB5789A3}"/>
    <dgm:cxn modelId="{CD6A6AAD-EAC7-4A7C-8B89-B66B2BC132BF}" type="presOf" srcId="{9B8F3CF2-1E78-4FC7-A023-18BAB5C1A4B1}" destId="{08306A47-170C-466B-989C-6C8A3DDFDE89}" srcOrd="0" destOrd="0" presId="urn:microsoft.com/office/officeart/2008/layout/HexagonCluster"/>
    <dgm:cxn modelId="{52DAC6B3-BD08-448E-B6C5-A4BF671CC516}" type="presOf" srcId="{07E0D1B7-A18A-413A-9D06-FFCFF9EED7CE}" destId="{206AB2DF-879B-4AC1-B2E1-037F00BB83B6}" srcOrd="0" destOrd="0" presId="urn:microsoft.com/office/officeart/2008/layout/HexagonCluster"/>
    <dgm:cxn modelId="{F859E0B4-582A-4A50-9907-43BB722B1AC9}" type="presOf" srcId="{B1DED238-E4E5-412E-8D38-0418F1C1193F}" destId="{0BEECA25-282F-4968-9904-33A930473E57}" srcOrd="0" destOrd="0" presId="urn:microsoft.com/office/officeart/2008/layout/HexagonCluster"/>
    <dgm:cxn modelId="{860AFEBB-C518-49F7-B3E5-346150E28302}" type="presOf" srcId="{C12AA4D4-25F8-462C-8510-7E4EB6458D3B}" destId="{5A6BF7ED-49D3-4549-B634-A4B43D3CE743}" srcOrd="0" destOrd="0" presId="urn:microsoft.com/office/officeart/2008/layout/HexagonCluster"/>
    <dgm:cxn modelId="{0C2A6DBF-7844-437B-AEE0-BC9587BEB180}" srcId="{3E4A07DB-9A46-4921-BCDE-BC4D5C100005}" destId="{18C0B47B-9401-49EE-AB99-D37CA51CB495}" srcOrd="7" destOrd="0" parTransId="{4B2BDC51-2085-44A0-9B9F-42DBBECC5EE8}" sibTransId="{6F984829-76E3-45D7-8D8F-9C34D5AC1854}"/>
    <dgm:cxn modelId="{2F56EEBF-C001-4730-A77D-93E40AC5659C}" srcId="{3E4A07DB-9A46-4921-BCDE-BC4D5C100005}" destId="{9B8F3CF2-1E78-4FC7-A023-18BAB5C1A4B1}" srcOrd="6" destOrd="0" parTransId="{C2ECAFA8-317A-4B07-AC30-4A0C48FE1042}" sibTransId="{A40917A3-5A5F-4D49-A3B9-CB5D166C6135}"/>
    <dgm:cxn modelId="{734A1CCF-22FB-4839-8AAD-7C9A64DD1A8E}" type="presOf" srcId="{EFED912B-A9A1-42AD-9C2D-6975A1C13E50}" destId="{A71360DF-5D01-4713-B00B-1379756C954A}" srcOrd="0" destOrd="0" presId="urn:microsoft.com/office/officeart/2008/layout/HexagonCluster"/>
    <dgm:cxn modelId="{F85C98D8-A5EE-4369-BCE5-F2A6A232D4C7}" type="presOf" srcId="{0F93F52C-52E3-48B4-97B0-648C600BA2E5}" destId="{FD8202E8-0621-4B78-9847-74B003B2A4B4}" srcOrd="0" destOrd="0" presId="urn:microsoft.com/office/officeart/2008/layout/HexagonCluster"/>
    <dgm:cxn modelId="{E85820DA-2A3C-485D-99A1-B2D6C020751A}" type="presOf" srcId="{25FA1ACF-1205-4313-9C81-C94005A08836}" destId="{ECBB40F0-89A2-432A-A84C-BFFF338EBE8D}" srcOrd="0" destOrd="0" presId="urn:microsoft.com/office/officeart/2008/layout/HexagonCluster"/>
    <dgm:cxn modelId="{3FC657F1-F312-4B88-A255-383FF3C31FCA}" srcId="{3E4A07DB-9A46-4921-BCDE-BC4D5C100005}" destId="{07E0D1B7-A18A-413A-9D06-FFCFF9EED7CE}" srcOrd="8" destOrd="0" parTransId="{B0BA2F90-D36A-4E5D-8BBE-AF918142C55B}" sibTransId="{C12AA4D4-25F8-462C-8510-7E4EB6458D3B}"/>
    <dgm:cxn modelId="{54A65CFA-39D1-4792-B47A-59A531279AD1}" type="presOf" srcId="{6F984829-76E3-45D7-8D8F-9C34D5AC1854}" destId="{30746957-4D3B-483C-8B33-41A98BB535F3}" srcOrd="0" destOrd="0" presId="urn:microsoft.com/office/officeart/2008/layout/HexagonCluster"/>
    <dgm:cxn modelId="{CD1333FD-ADC2-4C85-AD06-907846551702}" srcId="{3E4A07DB-9A46-4921-BCDE-BC4D5C100005}" destId="{50135023-9808-40B4-95AB-867CA472115D}" srcOrd="1" destOrd="0" parTransId="{BAB3247F-7F84-4C80-8D6F-CE53B3223935}" sibTransId="{99B8EBBC-AECC-47DC-8663-81959DE952B2}"/>
    <dgm:cxn modelId="{80AE8A06-9A5E-4B16-AEF6-2E6EBC683182}" type="presParOf" srcId="{307957FC-DA51-4ACA-900D-557E6C704B4D}" destId="{0C9D29DB-C69C-4790-A030-0E02ADEECC28}" srcOrd="0" destOrd="0" presId="urn:microsoft.com/office/officeart/2008/layout/HexagonCluster"/>
    <dgm:cxn modelId="{17748A78-A040-4D5A-B6A1-E6B1DF8B2318}" type="presParOf" srcId="{0C9D29DB-C69C-4790-A030-0E02ADEECC28}" destId="{FB8292ED-269D-44F5-B1D6-559647206010}" srcOrd="0" destOrd="0" presId="urn:microsoft.com/office/officeart/2008/layout/HexagonCluster"/>
    <dgm:cxn modelId="{C0B6D2BB-BD99-4ABA-9457-FC1425CA0BFE}" type="presParOf" srcId="{307957FC-DA51-4ACA-900D-557E6C704B4D}" destId="{DBD05034-B94B-42D1-BD71-95F3D1612417}" srcOrd="1" destOrd="0" presId="urn:microsoft.com/office/officeart/2008/layout/HexagonCluster"/>
    <dgm:cxn modelId="{99D69244-2B09-4BEE-9727-17B17C5DB9FA}" type="presParOf" srcId="{DBD05034-B94B-42D1-BD71-95F3D1612417}" destId="{3712AC97-2482-43E0-BB30-627AEC1F961D}" srcOrd="0" destOrd="0" presId="urn:microsoft.com/office/officeart/2008/layout/HexagonCluster"/>
    <dgm:cxn modelId="{6091BBF3-6691-48F8-BCC3-796B1FE24822}" type="presParOf" srcId="{307957FC-DA51-4ACA-900D-557E6C704B4D}" destId="{CD716D0A-A28E-4592-AA81-CDE04AAE68E6}" srcOrd="2" destOrd="0" presId="urn:microsoft.com/office/officeart/2008/layout/HexagonCluster"/>
    <dgm:cxn modelId="{94838FEF-F191-433F-AF84-A9B3392AAD53}" type="presParOf" srcId="{CD716D0A-A28E-4592-AA81-CDE04AAE68E6}" destId="{47E3B3AD-8B73-4452-ADF3-7E70919B5896}" srcOrd="0" destOrd="0" presId="urn:microsoft.com/office/officeart/2008/layout/HexagonCluster"/>
    <dgm:cxn modelId="{CEA6277C-A096-498E-B20D-560000F6A697}" type="presParOf" srcId="{307957FC-DA51-4ACA-900D-557E6C704B4D}" destId="{15527903-53BB-42EE-9798-3FD9DFDD78BA}" srcOrd="3" destOrd="0" presId="urn:microsoft.com/office/officeart/2008/layout/HexagonCluster"/>
    <dgm:cxn modelId="{87861E21-E029-4DA4-8E2A-1F93A4D9E5B0}" type="presParOf" srcId="{15527903-53BB-42EE-9798-3FD9DFDD78BA}" destId="{9B7A3BD7-8692-459D-A78E-CA4E93D8352F}" srcOrd="0" destOrd="0" presId="urn:microsoft.com/office/officeart/2008/layout/HexagonCluster"/>
    <dgm:cxn modelId="{9D77345A-5D41-40B7-AF5C-92E7CFB6F000}" type="presParOf" srcId="{307957FC-DA51-4ACA-900D-557E6C704B4D}" destId="{C8599FCA-E796-4514-A2DA-8E4979F370C1}" srcOrd="4" destOrd="0" presId="urn:microsoft.com/office/officeart/2008/layout/HexagonCluster"/>
    <dgm:cxn modelId="{EAEE3111-D368-45F4-9370-30E35E7B2E56}" type="presParOf" srcId="{C8599FCA-E796-4514-A2DA-8E4979F370C1}" destId="{E994E571-8AE9-49D7-B545-EF31B79D5DBD}" srcOrd="0" destOrd="0" presId="urn:microsoft.com/office/officeart/2008/layout/HexagonCluster"/>
    <dgm:cxn modelId="{8ED6C381-C676-4E13-990B-BDA00BAE7991}" type="presParOf" srcId="{307957FC-DA51-4ACA-900D-557E6C704B4D}" destId="{CEEF290D-5338-4CFC-9E6C-2A214A05151C}" srcOrd="5" destOrd="0" presId="urn:microsoft.com/office/officeart/2008/layout/HexagonCluster"/>
    <dgm:cxn modelId="{D5E9BB73-6FA8-4B2B-8231-88B20FFA69DE}" type="presParOf" srcId="{CEEF290D-5338-4CFC-9E6C-2A214A05151C}" destId="{5E13529C-F393-4348-B738-2F956DF2CF32}" srcOrd="0" destOrd="0" presId="urn:microsoft.com/office/officeart/2008/layout/HexagonCluster"/>
    <dgm:cxn modelId="{4ACB2F8A-D9CB-4613-8B7D-040459DA7B0F}" type="presParOf" srcId="{307957FC-DA51-4ACA-900D-557E6C704B4D}" destId="{544C0911-1727-4EA9-BB5D-58013525AD8F}" srcOrd="6" destOrd="0" presId="urn:microsoft.com/office/officeart/2008/layout/HexagonCluster"/>
    <dgm:cxn modelId="{D40A89DA-32C3-4F57-ABAC-2AB8B17C66E3}" type="presParOf" srcId="{544C0911-1727-4EA9-BB5D-58013525AD8F}" destId="{7314541E-B9C3-48A6-8E7F-391BD9A14101}" srcOrd="0" destOrd="0" presId="urn:microsoft.com/office/officeart/2008/layout/HexagonCluster"/>
    <dgm:cxn modelId="{37F7FBAC-5D6B-41B7-9894-DE8A63CC6CD0}" type="presParOf" srcId="{307957FC-DA51-4ACA-900D-557E6C704B4D}" destId="{129CB050-E179-4A3F-ACB0-FA6C2A510065}" srcOrd="7" destOrd="0" presId="urn:microsoft.com/office/officeart/2008/layout/HexagonCluster"/>
    <dgm:cxn modelId="{DF1B99E3-3535-4F52-A00F-27C8EEB37145}" type="presParOf" srcId="{129CB050-E179-4A3F-ACB0-FA6C2A510065}" destId="{43102DAC-D839-49F0-913A-A8D737EC421B}" srcOrd="0" destOrd="0" presId="urn:microsoft.com/office/officeart/2008/layout/HexagonCluster"/>
    <dgm:cxn modelId="{3BDAA102-1B2F-44D6-8FE7-523F586D0538}" type="presParOf" srcId="{307957FC-DA51-4ACA-900D-557E6C704B4D}" destId="{219FB990-F883-48CD-A8CC-78CA9F2D3501}" srcOrd="8" destOrd="0" presId="urn:microsoft.com/office/officeart/2008/layout/HexagonCluster"/>
    <dgm:cxn modelId="{0CF82399-B36E-41E0-AB18-C1453DF2CB80}" type="presParOf" srcId="{219FB990-F883-48CD-A8CC-78CA9F2D3501}" destId="{FD8202E8-0621-4B78-9847-74B003B2A4B4}" srcOrd="0" destOrd="0" presId="urn:microsoft.com/office/officeart/2008/layout/HexagonCluster"/>
    <dgm:cxn modelId="{03F079CF-CBDB-4264-A5E1-C8F126BFA78C}" type="presParOf" srcId="{307957FC-DA51-4ACA-900D-557E6C704B4D}" destId="{A3AA81D2-78AF-4AB2-8F66-81C7F98AE41C}" srcOrd="9" destOrd="0" presId="urn:microsoft.com/office/officeart/2008/layout/HexagonCluster"/>
    <dgm:cxn modelId="{16A7E377-9176-42FD-ADFD-A26924E27EBE}" type="presParOf" srcId="{A3AA81D2-78AF-4AB2-8F66-81C7F98AE41C}" destId="{1D36276D-89C8-4002-ACF2-646B89FA3A78}" srcOrd="0" destOrd="0" presId="urn:microsoft.com/office/officeart/2008/layout/HexagonCluster"/>
    <dgm:cxn modelId="{7DC89C38-7C70-4E41-BD75-FB0600F23F1E}" type="presParOf" srcId="{307957FC-DA51-4ACA-900D-557E6C704B4D}" destId="{B665B6FC-32EB-4947-A273-E0032060E28C}" srcOrd="10" destOrd="0" presId="urn:microsoft.com/office/officeart/2008/layout/HexagonCluster"/>
    <dgm:cxn modelId="{08995EDA-5B9F-494C-BB3C-890DFB5C5ADD}" type="presParOf" srcId="{B665B6FC-32EB-4947-A273-E0032060E28C}" destId="{B79576D8-2F1D-4876-BEB7-9C0D044A0717}" srcOrd="0" destOrd="0" presId="urn:microsoft.com/office/officeart/2008/layout/HexagonCluster"/>
    <dgm:cxn modelId="{18E745E4-EEF5-426E-BB31-CD18BB59ADAD}" type="presParOf" srcId="{307957FC-DA51-4ACA-900D-557E6C704B4D}" destId="{930B95F5-C4CE-41D4-8EFD-B6DBAC21D14C}" srcOrd="11" destOrd="0" presId="urn:microsoft.com/office/officeart/2008/layout/HexagonCluster"/>
    <dgm:cxn modelId="{7668E516-4EC5-4517-B16E-95671DA9E836}" type="presParOf" srcId="{930B95F5-C4CE-41D4-8EFD-B6DBAC21D14C}" destId="{AC7D0C24-1A91-4D30-862D-49ECBECB1D36}" srcOrd="0" destOrd="0" presId="urn:microsoft.com/office/officeart/2008/layout/HexagonCluster"/>
    <dgm:cxn modelId="{5EF4226F-042E-47A2-8CD6-C5F5B188CCB6}" type="presParOf" srcId="{307957FC-DA51-4ACA-900D-557E6C704B4D}" destId="{5BB15B86-C4D2-4509-B254-DB4E234D8C0A}" srcOrd="12" destOrd="0" presId="urn:microsoft.com/office/officeart/2008/layout/HexagonCluster"/>
    <dgm:cxn modelId="{035C7C96-88A6-4C1B-B759-95363399784E}" type="presParOf" srcId="{5BB15B86-C4D2-4509-B254-DB4E234D8C0A}" destId="{0BEECA25-282F-4968-9904-33A930473E57}" srcOrd="0" destOrd="0" presId="urn:microsoft.com/office/officeart/2008/layout/HexagonCluster"/>
    <dgm:cxn modelId="{00B1A360-D1AA-4C07-8B8B-C2033DECF188}" type="presParOf" srcId="{307957FC-DA51-4ACA-900D-557E6C704B4D}" destId="{FA629429-D84E-4265-8E17-380E40F0926A}" srcOrd="13" destOrd="0" presId="urn:microsoft.com/office/officeart/2008/layout/HexagonCluster"/>
    <dgm:cxn modelId="{3A493C8E-6EF1-4224-9418-DCFDD5B98977}" type="presParOf" srcId="{FA629429-D84E-4265-8E17-380E40F0926A}" destId="{15FB9214-8425-471D-A562-9697E9C7E95B}" srcOrd="0" destOrd="0" presId="urn:microsoft.com/office/officeart/2008/layout/HexagonCluster"/>
    <dgm:cxn modelId="{633AA2D5-F397-412E-8022-0465BA316D19}" type="presParOf" srcId="{307957FC-DA51-4ACA-900D-557E6C704B4D}" destId="{D1CE0EED-4D13-4B35-BBB5-45DE076DBDF7}" srcOrd="14" destOrd="0" presId="urn:microsoft.com/office/officeart/2008/layout/HexagonCluster"/>
    <dgm:cxn modelId="{0CE0E7EA-C7AF-4A40-BEAB-32789ED389E9}" type="presParOf" srcId="{D1CE0EED-4D13-4B35-BBB5-45DE076DBDF7}" destId="{B4210282-B50C-49DE-BF1D-41F763FF65F5}" srcOrd="0" destOrd="0" presId="urn:microsoft.com/office/officeart/2008/layout/HexagonCluster"/>
    <dgm:cxn modelId="{F63C8E98-6634-49BC-9889-1E8B71F5FD88}" type="presParOf" srcId="{307957FC-DA51-4ACA-900D-557E6C704B4D}" destId="{25926D4B-67D4-4BD6-8E58-8DE55A5F0BB5}" srcOrd="15" destOrd="0" presId="urn:microsoft.com/office/officeart/2008/layout/HexagonCluster"/>
    <dgm:cxn modelId="{58D615E2-10E6-486F-8C5F-2B72F71EADC6}" type="presParOf" srcId="{25926D4B-67D4-4BD6-8E58-8DE55A5F0BB5}" destId="{EB7A8D87-910C-428B-B566-F1C9D803F6A9}" srcOrd="0" destOrd="0" presId="urn:microsoft.com/office/officeart/2008/layout/HexagonCluster"/>
    <dgm:cxn modelId="{113E9AE2-2302-4722-A779-9C4A012AED85}" type="presParOf" srcId="{307957FC-DA51-4ACA-900D-557E6C704B4D}" destId="{AF012E72-E093-4D9B-B60A-97ABA7CD2E0A}" srcOrd="16" destOrd="0" presId="urn:microsoft.com/office/officeart/2008/layout/HexagonCluster"/>
    <dgm:cxn modelId="{BCFD30FC-5195-43C3-87F0-EB7CDB88D847}" type="presParOf" srcId="{AF012E72-E093-4D9B-B60A-97ABA7CD2E0A}" destId="{A3792E1C-0376-48EC-9F16-78DD6AA158C0}" srcOrd="0" destOrd="0" presId="urn:microsoft.com/office/officeart/2008/layout/HexagonCluster"/>
    <dgm:cxn modelId="{DBCF3778-BE16-44A0-9F16-4A1E6F5BDD1C}" type="presParOf" srcId="{307957FC-DA51-4ACA-900D-557E6C704B4D}" destId="{3BAFC629-C394-404E-A9E5-447CC8FA0356}" srcOrd="17" destOrd="0" presId="urn:microsoft.com/office/officeart/2008/layout/HexagonCluster"/>
    <dgm:cxn modelId="{82F199E9-62B8-4BB3-839E-295D766B0722}" type="presParOf" srcId="{3BAFC629-C394-404E-A9E5-447CC8FA0356}" destId="{9BF50B01-E272-473D-95D4-5F0F0A90D850}" srcOrd="0" destOrd="0" presId="urn:microsoft.com/office/officeart/2008/layout/HexagonCluster"/>
    <dgm:cxn modelId="{19AA33FE-4EA0-452E-A664-F0A1B35B66C5}" type="presParOf" srcId="{307957FC-DA51-4ACA-900D-557E6C704B4D}" destId="{F55618EE-A4F4-4F07-A762-F42168DA198C}" srcOrd="18" destOrd="0" presId="urn:microsoft.com/office/officeart/2008/layout/HexagonCluster"/>
    <dgm:cxn modelId="{170C7B93-83EB-487E-ABAD-DF5E414D4868}" type="presParOf" srcId="{F55618EE-A4F4-4F07-A762-F42168DA198C}" destId="{A71360DF-5D01-4713-B00B-1379756C954A}" srcOrd="0" destOrd="0" presId="urn:microsoft.com/office/officeart/2008/layout/HexagonCluster"/>
    <dgm:cxn modelId="{880E2CD2-DC8A-4102-8E2D-B1B490AD606C}" type="presParOf" srcId="{307957FC-DA51-4ACA-900D-557E6C704B4D}" destId="{289C3905-39A1-45CC-830C-2C361C288CA4}" srcOrd="19" destOrd="0" presId="urn:microsoft.com/office/officeart/2008/layout/HexagonCluster"/>
    <dgm:cxn modelId="{E2673E52-0BFA-47FF-ADDD-4D6C14457E6D}" type="presParOf" srcId="{289C3905-39A1-45CC-830C-2C361C288CA4}" destId="{1A3FB987-92F1-4423-BFD4-7AC817D751D0}" srcOrd="0" destOrd="0" presId="urn:microsoft.com/office/officeart/2008/layout/HexagonCluster"/>
    <dgm:cxn modelId="{B7BA7B8B-2DC1-4B08-931C-8AE4E87A1841}" type="presParOf" srcId="{307957FC-DA51-4ACA-900D-557E6C704B4D}" destId="{7A6C3D8C-F242-467A-899F-70215FE46976}" srcOrd="20" destOrd="0" presId="urn:microsoft.com/office/officeart/2008/layout/HexagonCluster"/>
    <dgm:cxn modelId="{61C197F6-0055-492B-8561-576D36778EF5}" type="presParOf" srcId="{7A6C3D8C-F242-467A-899F-70215FE46976}" destId="{4065CDD0-70ED-467B-8CDA-FEF37250BA8E}" srcOrd="0" destOrd="0" presId="urn:microsoft.com/office/officeart/2008/layout/HexagonCluster"/>
    <dgm:cxn modelId="{72F0E62E-506B-4135-8484-94CBDD313C00}" type="presParOf" srcId="{307957FC-DA51-4ACA-900D-557E6C704B4D}" destId="{63389378-0A26-47E4-90A3-F048EAB5F6AB}" srcOrd="21" destOrd="0" presId="urn:microsoft.com/office/officeart/2008/layout/HexagonCluster"/>
    <dgm:cxn modelId="{52D6D2BE-160E-4FAD-8AE6-167811ECF0DB}" type="presParOf" srcId="{63389378-0A26-47E4-90A3-F048EAB5F6AB}" destId="{678448A2-7643-4D87-B141-7DDE80AD9546}" srcOrd="0" destOrd="0" presId="urn:microsoft.com/office/officeart/2008/layout/HexagonCluster"/>
    <dgm:cxn modelId="{D2EBE7D3-8C1D-4AB2-A251-C1119302780A}" type="presParOf" srcId="{307957FC-DA51-4ACA-900D-557E6C704B4D}" destId="{D36427A0-5E9B-4B85-839D-0A06C7DACF48}" srcOrd="22" destOrd="0" presId="urn:microsoft.com/office/officeart/2008/layout/HexagonCluster"/>
    <dgm:cxn modelId="{E64B2C81-23D3-4ED7-A4E7-B8D2986D4F38}" type="presParOf" srcId="{D36427A0-5E9B-4B85-839D-0A06C7DACF48}" destId="{ECBB40F0-89A2-432A-A84C-BFFF338EBE8D}" srcOrd="0" destOrd="0" presId="urn:microsoft.com/office/officeart/2008/layout/HexagonCluster"/>
    <dgm:cxn modelId="{78D58C58-2D42-48C0-B816-581197D02981}" type="presParOf" srcId="{307957FC-DA51-4ACA-900D-557E6C704B4D}" destId="{357E9D65-8A8A-40B8-A347-AD6B2FA13B01}" srcOrd="23" destOrd="0" presId="urn:microsoft.com/office/officeart/2008/layout/HexagonCluster"/>
    <dgm:cxn modelId="{7C1ED20D-6315-4BC6-A349-221946D5B23F}" type="presParOf" srcId="{357E9D65-8A8A-40B8-A347-AD6B2FA13B01}" destId="{81615B98-6945-4D46-9FE3-00E8F4278945}" srcOrd="0" destOrd="0" presId="urn:microsoft.com/office/officeart/2008/layout/HexagonCluster"/>
    <dgm:cxn modelId="{B4852D47-164D-41D0-AC60-D7D0A30492CA}" type="presParOf" srcId="{307957FC-DA51-4ACA-900D-557E6C704B4D}" destId="{60D1C3AF-F2DD-4155-BC7C-AC352DA0C582}" srcOrd="24" destOrd="0" presId="urn:microsoft.com/office/officeart/2008/layout/HexagonCluster"/>
    <dgm:cxn modelId="{56C79DAA-A6F1-401E-82EE-F44C75B35B48}" type="presParOf" srcId="{60D1C3AF-F2DD-4155-BC7C-AC352DA0C582}" destId="{08306A47-170C-466B-989C-6C8A3DDFDE89}" srcOrd="0" destOrd="0" presId="urn:microsoft.com/office/officeart/2008/layout/HexagonCluster"/>
    <dgm:cxn modelId="{7B5D4491-6DCA-4D91-B535-CE1F827DB3DA}" type="presParOf" srcId="{307957FC-DA51-4ACA-900D-557E6C704B4D}" destId="{17A1C22A-F12E-480E-BA40-EBF1873A4DCB}" srcOrd="25" destOrd="0" presId="urn:microsoft.com/office/officeart/2008/layout/HexagonCluster"/>
    <dgm:cxn modelId="{A2BC383D-7555-4AB6-841B-11BF0940484B}" type="presParOf" srcId="{17A1C22A-F12E-480E-BA40-EBF1873A4DCB}" destId="{8A4FBB09-A5D4-4244-BC54-AF089333CBAA}" srcOrd="0" destOrd="0" presId="urn:microsoft.com/office/officeart/2008/layout/HexagonCluster"/>
    <dgm:cxn modelId="{EA8A5C40-54E0-4A58-8B0B-F31CFB7BF954}" type="presParOf" srcId="{307957FC-DA51-4ACA-900D-557E6C704B4D}" destId="{C4DA0391-14F8-4EE3-985D-B2D792590B7B}" srcOrd="26" destOrd="0" presId="urn:microsoft.com/office/officeart/2008/layout/HexagonCluster"/>
    <dgm:cxn modelId="{D2F9C88C-0EA8-43C4-8C40-89749A389E9D}" type="presParOf" srcId="{C4DA0391-14F8-4EE3-985D-B2D792590B7B}" destId="{A54A7C46-5252-4D5A-B61B-9F9B39643C40}" srcOrd="0" destOrd="0" presId="urn:microsoft.com/office/officeart/2008/layout/HexagonCluster"/>
    <dgm:cxn modelId="{20053522-37DA-43F0-A831-25E567BBD141}" type="presParOf" srcId="{307957FC-DA51-4ACA-900D-557E6C704B4D}" destId="{08968215-ADCC-4F55-8FD7-D76F68715DDB}" srcOrd="27" destOrd="0" presId="urn:microsoft.com/office/officeart/2008/layout/HexagonCluster"/>
    <dgm:cxn modelId="{9C85E931-89EC-4505-8BF5-F7D434EBAED5}" type="presParOf" srcId="{08968215-ADCC-4F55-8FD7-D76F68715DDB}" destId="{C66D0D09-899A-48B7-A413-F503879F0246}" srcOrd="0" destOrd="0" presId="urn:microsoft.com/office/officeart/2008/layout/HexagonCluster"/>
    <dgm:cxn modelId="{C9D61018-02CB-4B57-843D-8665ECE8397E}" type="presParOf" srcId="{307957FC-DA51-4ACA-900D-557E6C704B4D}" destId="{7A8D71FA-97C3-460D-B680-5213792A08F3}" srcOrd="28" destOrd="0" presId="urn:microsoft.com/office/officeart/2008/layout/HexagonCluster"/>
    <dgm:cxn modelId="{4F77FD8D-5AB9-441B-8A57-D2F9C0496484}" type="presParOf" srcId="{7A8D71FA-97C3-460D-B680-5213792A08F3}" destId="{60288073-D00D-46A6-A97D-24CC4FDF048C}" srcOrd="0" destOrd="0" presId="urn:microsoft.com/office/officeart/2008/layout/HexagonCluster"/>
    <dgm:cxn modelId="{4E9D2ED2-4707-481E-8C13-28441C80ECDE}" type="presParOf" srcId="{307957FC-DA51-4ACA-900D-557E6C704B4D}" destId="{CE4885C2-40D5-4786-86B5-5FA88A592734}" srcOrd="29" destOrd="0" presId="urn:microsoft.com/office/officeart/2008/layout/HexagonCluster"/>
    <dgm:cxn modelId="{672D7EA3-E8CD-4348-913D-BEE172FBCDA0}" type="presParOf" srcId="{CE4885C2-40D5-4786-86B5-5FA88A592734}" destId="{82F76BD6-9B20-40CC-9B62-DEDE92CCC81B}" srcOrd="0" destOrd="0" presId="urn:microsoft.com/office/officeart/2008/layout/HexagonCluster"/>
    <dgm:cxn modelId="{37346045-2F0F-41CC-BC42-BE387E24DCC9}" type="presParOf" srcId="{307957FC-DA51-4ACA-900D-557E6C704B4D}" destId="{D17749C4-DD92-48A6-AF85-89AC9DF988E8}" srcOrd="30" destOrd="0" presId="urn:microsoft.com/office/officeart/2008/layout/HexagonCluster"/>
    <dgm:cxn modelId="{AF4DB409-0841-44AA-8385-292589F5D385}" type="presParOf" srcId="{D17749C4-DD92-48A6-AF85-89AC9DF988E8}" destId="{30746957-4D3B-483C-8B33-41A98BB535F3}" srcOrd="0" destOrd="0" presId="urn:microsoft.com/office/officeart/2008/layout/HexagonCluster"/>
    <dgm:cxn modelId="{339F905C-F342-43CB-B3D1-4E6395DDB10F}" type="presParOf" srcId="{307957FC-DA51-4ACA-900D-557E6C704B4D}" destId="{07EA1E0D-3F3D-4C74-AB98-966CE5D9FDDE}" srcOrd="31" destOrd="0" presId="urn:microsoft.com/office/officeart/2008/layout/HexagonCluster"/>
    <dgm:cxn modelId="{0B410A74-A5F1-46AF-9AAC-BFB27792B69C}" type="presParOf" srcId="{07EA1E0D-3F3D-4C74-AB98-966CE5D9FDDE}" destId="{C5727DD9-49AC-46A5-91B7-19B0FFFE6734}" srcOrd="0" destOrd="0" presId="urn:microsoft.com/office/officeart/2008/layout/HexagonCluster"/>
    <dgm:cxn modelId="{8F5216EB-61CF-4C6E-A9BA-BA62BCFFF94C}" type="presParOf" srcId="{307957FC-DA51-4ACA-900D-557E6C704B4D}" destId="{909DE38C-CCEE-4671-AC2D-38DD6DD7A7E5}" srcOrd="32" destOrd="0" presId="urn:microsoft.com/office/officeart/2008/layout/HexagonCluster"/>
    <dgm:cxn modelId="{5BE807D5-20AE-4D36-A5AE-7216997EBC8F}" type="presParOf" srcId="{909DE38C-CCEE-4671-AC2D-38DD6DD7A7E5}" destId="{206AB2DF-879B-4AC1-B2E1-037F00BB83B6}" srcOrd="0" destOrd="0" presId="urn:microsoft.com/office/officeart/2008/layout/HexagonCluster"/>
    <dgm:cxn modelId="{A805F472-97AA-458E-8C8F-FA39DA11E80F}" type="presParOf" srcId="{307957FC-DA51-4ACA-900D-557E6C704B4D}" destId="{6D9A26AD-F051-4ACD-8B97-CA89EE8D6502}" srcOrd="33" destOrd="0" presId="urn:microsoft.com/office/officeart/2008/layout/HexagonCluster"/>
    <dgm:cxn modelId="{AFB835B5-EA4F-4DCD-835A-D842135389EF}" type="presParOf" srcId="{6D9A26AD-F051-4ACD-8B97-CA89EE8D6502}" destId="{A045BD6E-6BEE-4848-BD29-4C5131168597}" srcOrd="0" destOrd="0" presId="urn:microsoft.com/office/officeart/2008/layout/HexagonCluster"/>
    <dgm:cxn modelId="{91B231E6-4B7B-4A8C-9865-E7DF09DDACE7}" type="presParOf" srcId="{307957FC-DA51-4ACA-900D-557E6C704B4D}" destId="{7C701F8C-855E-4200-B408-EB28DA959940}" srcOrd="34" destOrd="0" presId="urn:microsoft.com/office/officeart/2008/layout/HexagonCluster"/>
    <dgm:cxn modelId="{F7F231EC-8323-4C93-81DC-FFCE8E5B2B3A}" type="presParOf" srcId="{7C701F8C-855E-4200-B408-EB28DA959940}" destId="{5A6BF7ED-49D3-4549-B634-A4B43D3CE743}" srcOrd="0" destOrd="0" presId="urn:microsoft.com/office/officeart/2008/layout/HexagonCluster"/>
    <dgm:cxn modelId="{888A49D6-8844-47CD-8382-ED82F276D0EC}" type="presParOf" srcId="{307957FC-DA51-4ACA-900D-557E6C704B4D}" destId="{2A67A0C6-51C1-4872-AA8C-3C3F7B3C849C}" srcOrd="35" destOrd="0" presId="urn:microsoft.com/office/officeart/2008/layout/HexagonCluster"/>
    <dgm:cxn modelId="{447AFFAC-E3E0-43E3-85C5-63E1971C409E}" type="presParOf" srcId="{2A67A0C6-51C1-4872-AA8C-3C3F7B3C849C}" destId="{0C1284C1-7C4D-4BCD-99D6-AF39D25D12BC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1601AE-ABDE-4BA1-B14B-41DE3B6C7429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00776986-423F-42FE-9233-7A64042F8DD6}">
      <dgm:prSet/>
      <dgm:spPr/>
      <dgm:t>
        <a:bodyPr/>
        <a:lstStyle/>
        <a:p>
          <a:pPr>
            <a:defRPr b="1"/>
          </a:pPr>
          <a:r>
            <a:rPr lang="en-US" b="1"/>
            <a:t>Commercial Air Service</a:t>
          </a:r>
          <a:endParaRPr lang="en-US"/>
        </a:p>
      </dgm:t>
    </dgm:pt>
    <dgm:pt modelId="{1DDAA174-F11B-48FC-AB47-7085F62A6F1F}" type="parTrans" cxnId="{F9DF02FD-B5AE-4FA8-BDFF-4717FD75DCF3}">
      <dgm:prSet/>
      <dgm:spPr/>
      <dgm:t>
        <a:bodyPr/>
        <a:lstStyle/>
        <a:p>
          <a:endParaRPr lang="en-US"/>
        </a:p>
      </dgm:t>
    </dgm:pt>
    <dgm:pt modelId="{813D2906-7BA3-4AE3-AE80-CD4529CCA38E}" type="sibTrans" cxnId="{F9DF02FD-B5AE-4FA8-BDFF-4717FD75DCF3}">
      <dgm:prSet/>
      <dgm:spPr/>
      <dgm:t>
        <a:bodyPr/>
        <a:lstStyle/>
        <a:p>
          <a:endParaRPr lang="en-US"/>
        </a:p>
      </dgm:t>
    </dgm:pt>
    <dgm:pt modelId="{A5700BFF-FF71-44FB-AEDE-EA4919F35AF7}">
      <dgm:prSet custT="1"/>
      <dgm:spPr/>
      <dgm:t>
        <a:bodyPr/>
        <a:lstStyle/>
        <a:p>
          <a:r>
            <a:rPr lang="en-US" sz="2000" dirty="0"/>
            <a:t>Expand Commercial Air Service</a:t>
          </a:r>
        </a:p>
      </dgm:t>
    </dgm:pt>
    <dgm:pt modelId="{43B24134-B604-4C21-8B9B-75A1C4D9B7A3}" type="parTrans" cxnId="{18CF35BC-BA30-497C-B677-AB2DF0C008E6}">
      <dgm:prSet/>
      <dgm:spPr/>
      <dgm:t>
        <a:bodyPr/>
        <a:lstStyle/>
        <a:p>
          <a:endParaRPr lang="en-US"/>
        </a:p>
      </dgm:t>
    </dgm:pt>
    <dgm:pt modelId="{75E1EF0E-A1F3-4162-8855-416D07C7143E}" type="sibTrans" cxnId="{18CF35BC-BA30-497C-B677-AB2DF0C008E6}">
      <dgm:prSet/>
      <dgm:spPr/>
      <dgm:t>
        <a:bodyPr/>
        <a:lstStyle/>
        <a:p>
          <a:endParaRPr lang="en-US"/>
        </a:p>
      </dgm:t>
    </dgm:pt>
    <dgm:pt modelId="{389E043B-A911-4572-BC9E-258A3712403D}">
      <dgm:prSet/>
      <dgm:spPr/>
      <dgm:t>
        <a:bodyPr/>
        <a:lstStyle/>
        <a:p>
          <a:pPr>
            <a:defRPr b="1"/>
          </a:pPr>
          <a:r>
            <a:rPr lang="en-US" b="1"/>
            <a:t>General Aviation</a:t>
          </a:r>
          <a:endParaRPr lang="en-US"/>
        </a:p>
      </dgm:t>
    </dgm:pt>
    <dgm:pt modelId="{23DFD6D1-49E3-41CF-B11C-A58D3CD71491}" type="parTrans" cxnId="{B436773E-A1B7-42D3-A35C-A57F3650A044}">
      <dgm:prSet/>
      <dgm:spPr/>
      <dgm:t>
        <a:bodyPr/>
        <a:lstStyle/>
        <a:p>
          <a:endParaRPr lang="en-US"/>
        </a:p>
      </dgm:t>
    </dgm:pt>
    <dgm:pt modelId="{261EF0F9-FB3A-416C-98C6-FD7FD03E0800}" type="sibTrans" cxnId="{B436773E-A1B7-42D3-A35C-A57F3650A044}">
      <dgm:prSet/>
      <dgm:spPr/>
      <dgm:t>
        <a:bodyPr/>
        <a:lstStyle/>
        <a:p>
          <a:endParaRPr lang="en-US"/>
        </a:p>
      </dgm:t>
    </dgm:pt>
    <dgm:pt modelId="{738DADF2-F190-4CF6-9D7E-585C4526E432}">
      <dgm:prSet custT="1"/>
      <dgm:spPr/>
      <dgm:t>
        <a:bodyPr/>
        <a:lstStyle/>
        <a:p>
          <a:r>
            <a:rPr lang="en-US" sz="2000" dirty="0"/>
            <a:t>Attract Additional General Aviation Activity</a:t>
          </a:r>
        </a:p>
      </dgm:t>
    </dgm:pt>
    <dgm:pt modelId="{5DC26A16-5E23-40B5-9295-7F36F123C1CF}" type="parTrans" cxnId="{5C2EB48B-D51F-49D5-999A-8EF5DC5ECDF4}">
      <dgm:prSet/>
      <dgm:spPr/>
      <dgm:t>
        <a:bodyPr/>
        <a:lstStyle/>
        <a:p>
          <a:endParaRPr lang="en-US"/>
        </a:p>
      </dgm:t>
    </dgm:pt>
    <dgm:pt modelId="{001543F8-B58C-4693-8BE0-D24F37328007}" type="sibTrans" cxnId="{5C2EB48B-D51F-49D5-999A-8EF5DC5ECDF4}">
      <dgm:prSet/>
      <dgm:spPr/>
      <dgm:t>
        <a:bodyPr/>
        <a:lstStyle/>
        <a:p>
          <a:endParaRPr lang="en-US"/>
        </a:p>
      </dgm:t>
    </dgm:pt>
    <dgm:pt modelId="{9CB846CF-3702-447A-8A6F-2BD29EA84A96}">
      <dgm:prSet/>
      <dgm:spPr/>
      <dgm:t>
        <a:bodyPr/>
        <a:lstStyle/>
        <a:p>
          <a:pPr>
            <a:defRPr b="1"/>
          </a:pPr>
          <a:r>
            <a:rPr lang="en-US" b="1"/>
            <a:t>Sustainability</a:t>
          </a:r>
          <a:endParaRPr lang="en-US"/>
        </a:p>
      </dgm:t>
    </dgm:pt>
    <dgm:pt modelId="{114E27C6-8D6E-4650-92A1-DB8418F08CF1}" type="parTrans" cxnId="{5EAA6D53-0CAB-46E5-B112-2A719573CB27}">
      <dgm:prSet/>
      <dgm:spPr/>
      <dgm:t>
        <a:bodyPr/>
        <a:lstStyle/>
        <a:p>
          <a:endParaRPr lang="en-US"/>
        </a:p>
      </dgm:t>
    </dgm:pt>
    <dgm:pt modelId="{22FBED09-B08A-41AB-B97F-907BC5AACC5E}" type="sibTrans" cxnId="{5EAA6D53-0CAB-46E5-B112-2A719573CB27}">
      <dgm:prSet/>
      <dgm:spPr/>
      <dgm:t>
        <a:bodyPr/>
        <a:lstStyle/>
        <a:p>
          <a:endParaRPr lang="en-US"/>
        </a:p>
      </dgm:t>
    </dgm:pt>
    <dgm:pt modelId="{CFA1E742-585F-4C98-94B1-3AC2B55F489C}">
      <dgm:prSet custT="1"/>
      <dgm:spPr/>
      <dgm:t>
        <a:bodyPr/>
        <a:lstStyle/>
        <a:p>
          <a:r>
            <a:rPr lang="en-US" sz="2000" dirty="0"/>
            <a:t>Enhance Revenues and Consider New or Unique Revenue Producing Ideas</a:t>
          </a:r>
        </a:p>
      </dgm:t>
    </dgm:pt>
    <dgm:pt modelId="{ABCCFEB9-A08D-4C3A-8D3E-BE32B1E7AFED}" type="parTrans" cxnId="{DB11F251-0E0E-4384-A84D-2824E48D653C}">
      <dgm:prSet/>
      <dgm:spPr/>
      <dgm:t>
        <a:bodyPr/>
        <a:lstStyle/>
        <a:p>
          <a:endParaRPr lang="en-US"/>
        </a:p>
      </dgm:t>
    </dgm:pt>
    <dgm:pt modelId="{69EE5EF0-ED86-4E10-BEA9-4593039779F8}" type="sibTrans" cxnId="{DB11F251-0E0E-4384-A84D-2824E48D653C}">
      <dgm:prSet/>
      <dgm:spPr/>
      <dgm:t>
        <a:bodyPr/>
        <a:lstStyle/>
        <a:p>
          <a:endParaRPr lang="en-US"/>
        </a:p>
      </dgm:t>
    </dgm:pt>
    <dgm:pt modelId="{7EDF992B-67B2-4B14-A027-76C10F8DEA98}" type="pres">
      <dgm:prSet presAssocID="{EE1601AE-ABDE-4BA1-B14B-41DE3B6C7429}" presName="root" presStyleCnt="0">
        <dgm:presLayoutVars>
          <dgm:dir/>
          <dgm:resizeHandles val="exact"/>
        </dgm:presLayoutVars>
      </dgm:prSet>
      <dgm:spPr/>
    </dgm:pt>
    <dgm:pt modelId="{83971A9D-2EC5-434F-8CFE-B067B558079C}" type="pres">
      <dgm:prSet presAssocID="{00776986-423F-42FE-9233-7A64042F8DD6}" presName="compNode" presStyleCnt="0"/>
      <dgm:spPr/>
    </dgm:pt>
    <dgm:pt modelId="{BED59AF5-BB4B-4C2C-A37F-F5B828BE28FA}" type="pres">
      <dgm:prSet presAssocID="{00776986-423F-42FE-9233-7A64042F8DD6}" presName="iconRect" presStyleLbl="nod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achute"/>
        </a:ext>
      </dgm:extLst>
    </dgm:pt>
    <dgm:pt modelId="{2BE1B770-E090-4388-8A8E-B1689DF237EC}" type="pres">
      <dgm:prSet presAssocID="{00776986-423F-42FE-9233-7A64042F8DD6}" presName="iconSpace" presStyleCnt="0"/>
      <dgm:spPr/>
    </dgm:pt>
    <dgm:pt modelId="{0EAC937E-5685-4649-A3D7-EC4C0207CFF6}" type="pres">
      <dgm:prSet presAssocID="{00776986-423F-42FE-9233-7A64042F8DD6}" presName="parTx" presStyleLbl="revTx" presStyleIdx="0" presStyleCnt="6">
        <dgm:presLayoutVars>
          <dgm:chMax val="0"/>
          <dgm:chPref val="0"/>
        </dgm:presLayoutVars>
      </dgm:prSet>
      <dgm:spPr/>
    </dgm:pt>
    <dgm:pt modelId="{48778D64-0265-46AF-A0A1-CACBC4207C3E}" type="pres">
      <dgm:prSet presAssocID="{00776986-423F-42FE-9233-7A64042F8DD6}" presName="txSpace" presStyleCnt="0"/>
      <dgm:spPr/>
    </dgm:pt>
    <dgm:pt modelId="{A35B8902-D328-485F-ACA1-EC61FDA57291}" type="pres">
      <dgm:prSet presAssocID="{00776986-423F-42FE-9233-7A64042F8DD6}" presName="desTx" presStyleLbl="revTx" presStyleIdx="1" presStyleCnt="6">
        <dgm:presLayoutVars/>
      </dgm:prSet>
      <dgm:spPr/>
    </dgm:pt>
    <dgm:pt modelId="{18AA4CA1-FA21-4031-93E0-37E2780607F3}" type="pres">
      <dgm:prSet presAssocID="{813D2906-7BA3-4AE3-AE80-CD4529CCA38E}" presName="sibTrans" presStyleCnt="0"/>
      <dgm:spPr/>
    </dgm:pt>
    <dgm:pt modelId="{8673BB75-C196-481A-AC72-11948F082925}" type="pres">
      <dgm:prSet presAssocID="{389E043B-A911-4572-BC9E-258A3712403D}" presName="compNode" presStyleCnt="0"/>
      <dgm:spPr/>
    </dgm:pt>
    <dgm:pt modelId="{A42FDEEA-0448-4F93-8599-55B00D7A3C8A}" type="pres">
      <dgm:prSet presAssocID="{389E043B-A911-4572-BC9E-258A3712403D}" presName="iconRect" presStyleLbl="nod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E920DD2B-EDD2-4F80-9631-E23F542ECF75}" type="pres">
      <dgm:prSet presAssocID="{389E043B-A911-4572-BC9E-258A3712403D}" presName="iconSpace" presStyleCnt="0"/>
      <dgm:spPr/>
    </dgm:pt>
    <dgm:pt modelId="{92F1C38D-5CBB-4083-BDC8-D6A62215CCA7}" type="pres">
      <dgm:prSet presAssocID="{389E043B-A911-4572-BC9E-258A3712403D}" presName="parTx" presStyleLbl="revTx" presStyleIdx="2" presStyleCnt="6">
        <dgm:presLayoutVars>
          <dgm:chMax val="0"/>
          <dgm:chPref val="0"/>
        </dgm:presLayoutVars>
      </dgm:prSet>
      <dgm:spPr/>
    </dgm:pt>
    <dgm:pt modelId="{393F6E8B-DA4F-487D-9459-42C8DE4B9683}" type="pres">
      <dgm:prSet presAssocID="{389E043B-A911-4572-BC9E-258A3712403D}" presName="txSpace" presStyleCnt="0"/>
      <dgm:spPr/>
    </dgm:pt>
    <dgm:pt modelId="{6F963D8D-8DFC-4C78-BA43-DFA58677AF9C}" type="pres">
      <dgm:prSet presAssocID="{389E043B-A911-4572-BC9E-258A3712403D}" presName="desTx" presStyleLbl="revTx" presStyleIdx="3" presStyleCnt="6">
        <dgm:presLayoutVars/>
      </dgm:prSet>
      <dgm:spPr/>
    </dgm:pt>
    <dgm:pt modelId="{F6D858DF-7167-4A80-8E5D-8DF3B8C04A63}" type="pres">
      <dgm:prSet presAssocID="{261EF0F9-FB3A-416C-98C6-FD7FD03E0800}" presName="sibTrans" presStyleCnt="0"/>
      <dgm:spPr/>
    </dgm:pt>
    <dgm:pt modelId="{B9B0B210-663A-47B9-AD3C-A967C6E25CF7}" type="pres">
      <dgm:prSet presAssocID="{9CB846CF-3702-447A-8A6F-2BD29EA84A96}" presName="compNode" presStyleCnt="0"/>
      <dgm:spPr/>
    </dgm:pt>
    <dgm:pt modelId="{D46CD9D1-FB91-46DC-8D91-260F509B9648}" type="pres">
      <dgm:prSet presAssocID="{9CB846CF-3702-447A-8A6F-2BD29EA84A96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 with solid fill"/>
        </a:ext>
      </dgm:extLst>
    </dgm:pt>
    <dgm:pt modelId="{29F3451B-FBAF-497E-ACF0-A03089242CC0}" type="pres">
      <dgm:prSet presAssocID="{9CB846CF-3702-447A-8A6F-2BD29EA84A96}" presName="iconSpace" presStyleCnt="0"/>
      <dgm:spPr/>
    </dgm:pt>
    <dgm:pt modelId="{7D4C8879-E338-43D1-BB53-47AC6E4AC762}" type="pres">
      <dgm:prSet presAssocID="{9CB846CF-3702-447A-8A6F-2BD29EA84A96}" presName="parTx" presStyleLbl="revTx" presStyleIdx="4" presStyleCnt="6">
        <dgm:presLayoutVars>
          <dgm:chMax val="0"/>
          <dgm:chPref val="0"/>
        </dgm:presLayoutVars>
      </dgm:prSet>
      <dgm:spPr/>
    </dgm:pt>
    <dgm:pt modelId="{CA68FB9D-1D6A-4F66-83AD-3B5DCA12F85E}" type="pres">
      <dgm:prSet presAssocID="{9CB846CF-3702-447A-8A6F-2BD29EA84A96}" presName="txSpace" presStyleCnt="0"/>
      <dgm:spPr/>
    </dgm:pt>
    <dgm:pt modelId="{A9626A70-C798-49FD-9EBF-1706D061408B}" type="pres">
      <dgm:prSet presAssocID="{9CB846CF-3702-447A-8A6F-2BD29EA84A96}" presName="desTx" presStyleLbl="revTx" presStyleIdx="5" presStyleCnt="6">
        <dgm:presLayoutVars/>
      </dgm:prSet>
      <dgm:spPr/>
    </dgm:pt>
  </dgm:ptLst>
  <dgm:cxnLst>
    <dgm:cxn modelId="{10AF4436-BF5A-44EB-9702-101FA3F6F05D}" type="presOf" srcId="{389E043B-A911-4572-BC9E-258A3712403D}" destId="{92F1C38D-5CBB-4083-BDC8-D6A62215CCA7}" srcOrd="0" destOrd="0" presId="urn:microsoft.com/office/officeart/2018/5/layout/CenteredIconLabelDescriptionList"/>
    <dgm:cxn modelId="{1E9DC33D-8355-45F9-9F29-3D0E81B24B57}" type="presOf" srcId="{EE1601AE-ABDE-4BA1-B14B-41DE3B6C7429}" destId="{7EDF992B-67B2-4B14-A027-76C10F8DEA98}" srcOrd="0" destOrd="0" presId="urn:microsoft.com/office/officeart/2018/5/layout/CenteredIconLabelDescriptionList"/>
    <dgm:cxn modelId="{B436773E-A1B7-42D3-A35C-A57F3650A044}" srcId="{EE1601AE-ABDE-4BA1-B14B-41DE3B6C7429}" destId="{389E043B-A911-4572-BC9E-258A3712403D}" srcOrd="1" destOrd="0" parTransId="{23DFD6D1-49E3-41CF-B11C-A58D3CD71491}" sibTransId="{261EF0F9-FB3A-416C-98C6-FD7FD03E0800}"/>
    <dgm:cxn modelId="{8E4AF04C-646F-46A2-82BC-376B77A121E1}" type="presOf" srcId="{CFA1E742-585F-4C98-94B1-3AC2B55F489C}" destId="{A9626A70-C798-49FD-9EBF-1706D061408B}" srcOrd="0" destOrd="0" presId="urn:microsoft.com/office/officeart/2018/5/layout/CenteredIconLabelDescriptionList"/>
    <dgm:cxn modelId="{DB11F251-0E0E-4384-A84D-2824E48D653C}" srcId="{9CB846CF-3702-447A-8A6F-2BD29EA84A96}" destId="{CFA1E742-585F-4C98-94B1-3AC2B55F489C}" srcOrd="0" destOrd="0" parTransId="{ABCCFEB9-A08D-4C3A-8D3E-BE32B1E7AFED}" sibTransId="{69EE5EF0-ED86-4E10-BEA9-4593039779F8}"/>
    <dgm:cxn modelId="{5EAA6D53-0CAB-46E5-B112-2A719573CB27}" srcId="{EE1601AE-ABDE-4BA1-B14B-41DE3B6C7429}" destId="{9CB846CF-3702-447A-8A6F-2BD29EA84A96}" srcOrd="2" destOrd="0" parTransId="{114E27C6-8D6E-4650-92A1-DB8418F08CF1}" sibTransId="{22FBED09-B08A-41AB-B97F-907BC5AACC5E}"/>
    <dgm:cxn modelId="{5C2EB48B-D51F-49D5-999A-8EF5DC5ECDF4}" srcId="{389E043B-A911-4572-BC9E-258A3712403D}" destId="{738DADF2-F190-4CF6-9D7E-585C4526E432}" srcOrd="0" destOrd="0" parTransId="{5DC26A16-5E23-40B5-9295-7F36F123C1CF}" sibTransId="{001543F8-B58C-4693-8BE0-D24F37328007}"/>
    <dgm:cxn modelId="{A3A4D49C-92E8-45FF-AB74-45D642FB3270}" type="presOf" srcId="{00776986-423F-42FE-9233-7A64042F8DD6}" destId="{0EAC937E-5685-4649-A3D7-EC4C0207CFF6}" srcOrd="0" destOrd="0" presId="urn:microsoft.com/office/officeart/2018/5/layout/CenteredIconLabelDescriptionList"/>
    <dgm:cxn modelId="{AE50929E-C718-4E98-9DD4-191FDBF979ED}" type="presOf" srcId="{A5700BFF-FF71-44FB-AEDE-EA4919F35AF7}" destId="{A35B8902-D328-485F-ACA1-EC61FDA57291}" srcOrd="0" destOrd="0" presId="urn:microsoft.com/office/officeart/2018/5/layout/CenteredIconLabelDescriptionList"/>
    <dgm:cxn modelId="{18CF35BC-BA30-497C-B677-AB2DF0C008E6}" srcId="{00776986-423F-42FE-9233-7A64042F8DD6}" destId="{A5700BFF-FF71-44FB-AEDE-EA4919F35AF7}" srcOrd="0" destOrd="0" parTransId="{43B24134-B604-4C21-8B9B-75A1C4D9B7A3}" sibTransId="{75E1EF0E-A1F3-4162-8855-416D07C7143E}"/>
    <dgm:cxn modelId="{2D688CCD-5BE3-4960-A5E8-68F87087D0EC}" type="presOf" srcId="{9CB846CF-3702-447A-8A6F-2BD29EA84A96}" destId="{7D4C8879-E338-43D1-BB53-47AC6E4AC762}" srcOrd="0" destOrd="0" presId="urn:microsoft.com/office/officeart/2018/5/layout/CenteredIconLabelDescriptionList"/>
    <dgm:cxn modelId="{CC3E69F8-155A-4E7C-93B9-D55435EC94E0}" type="presOf" srcId="{738DADF2-F190-4CF6-9D7E-585C4526E432}" destId="{6F963D8D-8DFC-4C78-BA43-DFA58677AF9C}" srcOrd="0" destOrd="0" presId="urn:microsoft.com/office/officeart/2018/5/layout/CenteredIconLabelDescriptionList"/>
    <dgm:cxn modelId="{F9DF02FD-B5AE-4FA8-BDFF-4717FD75DCF3}" srcId="{EE1601AE-ABDE-4BA1-B14B-41DE3B6C7429}" destId="{00776986-423F-42FE-9233-7A64042F8DD6}" srcOrd="0" destOrd="0" parTransId="{1DDAA174-F11B-48FC-AB47-7085F62A6F1F}" sibTransId="{813D2906-7BA3-4AE3-AE80-CD4529CCA38E}"/>
    <dgm:cxn modelId="{D649C125-AD90-4D31-9CB8-268A4EB81C1C}" type="presParOf" srcId="{7EDF992B-67B2-4B14-A027-76C10F8DEA98}" destId="{83971A9D-2EC5-434F-8CFE-B067B558079C}" srcOrd="0" destOrd="0" presId="urn:microsoft.com/office/officeart/2018/5/layout/CenteredIconLabelDescriptionList"/>
    <dgm:cxn modelId="{17190752-025B-4CE6-9EA2-00EAF2CFEA86}" type="presParOf" srcId="{83971A9D-2EC5-434F-8CFE-B067B558079C}" destId="{BED59AF5-BB4B-4C2C-A37F-F5B828BE28FA}" srcOrd="0" destOrd="0" presId="urn:microsoft.com/office/officeart/2018/5/layout/CenteredIconLabelDescriptionList"/>
    <dgm:cxn modelId="{61BFDCA6-319B-4778-879E-79980362C3B2}" type="presParOf" srcId="{83971A9D-2EC5-434F-8CFE-B067B558079C}" destId="{2BE1B770-E090-4388-8A8E-B1689DF237EC}" srcOrd="1" destOrd="0" presId="urn:microsoft.com/office/officeart/2018/5/layout/CenteredIconLabelDescriptionList"/>
    <dgm:cxn modelId="{6427B24F-0B92-4B9E-9EFE-EC16136195F2}" type="presParOf" srcId="{83971A9D-2EC5-434F-8CFE-B067B558079C}" destId="{0EAC937E-5685-4649-A3D7-EC4C0207CFF6}" srcOrd="2" destOrd="0" presId="urn:microsoft.com/office/officeart/2018/5/layout/CenteredIconLabelDescriptionList"/>
    <dgm:cxn modelId="{181C7B1D-06C1-4427-89B2-C96D5323F48A}" type="presParOf" srcId="{83971A9D-2EC5-434F-8CFE-B067B558079C}" destId="{48778D64-0265-46AF-A0A1-CACBC4207C3E}" srcOrd="3" destOrd="0" presId="urn:microsoft.com/office/officeart/2018/5/layout/CenteredIconLabelDescriptionList"/>
    <dgm:cxn modelId="{ACBA3E61-0CF2-4B56-887A-FFC56F67B0DA}" type="presParOf" srcId="{83971A9D-2EC5-434F-8CFE-B067B558079C}" destId="{A35B8902-D328-485F-ACA1-EC61FDA57291}" srcOrd="4" destOrd="0" presId="urn:microsoft.com/office/officeart/2018/5/layout/CenteredIconLabelDescriptionList"/>
    <dgm:cxn modelId="{913872D2-4F73-4FEF-B76A-CC048772F3E9}" type="presParOf" srcId="{7EDF992B-67B2-4B14-A027-76C10F8DEA98}" destId="{18AA4CA1-FA21-4031-93E0-37E2780607F3}" srcOrd="1" destOrd="0" presId="urn:microsoft.com/office/officeart/2018/5/layout/CenteredIconLabelDescriptionList"/>
    <dgm:cxn modelId="{B1777057-AD0B-4959-9B99-B0AFC75C6717}" type="presParOf" srcId="{7EDF992B-67B2-4B14-A027-76C10F8DEA98}" destId="{8673BB75-C196-481A-AC72-11948F082925}" srcOrd="2" destOrd="0" presId="urn:microsoft.com/office/officeart/2018/5/layout/CenteredIconLabelDescriptionList"/>
    <dgm:cxn modelId="{1113B610-C090-4C65-A74B-853D2C3E0BCD}" type="presParOf" srcId="{8673BB75-C196-481A-AC72-11948F082925}" destId="{A42FDEEA-0448-4F93-8599-55B00D7A3C8A}" srcOrd="0" destOrd="0" presId="urn:microsoft.com/office/officeart/2018/5/layout/CenteredIconLabelDescriptionList"/>
    <dgm:cxn modelId="{D1AACAC9-3541-43A6-8592-9E0DBE9E46A4}" type="presParOf" srcId="{8673BB75-C196-481A-AC72-11948F082925}" destId="{E920DD2B-EDD2-4F80-9631-E23F542ECF75}" srcOrd="1" destOrd="0" presId="urn:microsoft.com/office/officeart/2018/5/layout/CenteredIconLabelDescriptionList"/>
    <dgm:cxn modelId="{778CCC90-C8AF-47B4-9B14-94808933E50F}" type="presParOf" srcId="{8673BB75-C196-481A-AC72-11948F082925}" destId="{92F1C38D-5CBB-4083-BDC8-D6A62215CCA7}" srcOrd="2" destOrd="0" presId="urn:microsoft.com/office/officeart/2018/5/layout/CenteredIconLabelDescriptionList"/>
    <dgm:cxn modelId="{8D3B1371-5FEB-48B2-94A5-D73DA72BDA1A}" type="presParOf" srcId="{8673BB75-C196-481A-AC72-11948F082925}" destId="{393F6E8B-DA4F-487D-9459-42C8DE4B9683}" srcOrd="3" destOrd="0" presId="urn:microsoft.com/office/officeart/2018/5/layout/CenteredIconLabelDescriptionList"/>
    <dgm:cxn modelId="{143DBE57-A28E-43A6-A538-03B068F148E9}" type="presParOf" srcId="{8673BB75-C196-481A-AC72-11948F082925}" destId="{6F963D8D-8DFC-4C78-BA43-DFA58677AF9C}" srcOrd="4" destOrd="0" presId="urn:microsoft.com/office/officeart/2018/5/layout/CenteredIconLabelDescriptionList"/>
    <dgm:cxn modelId="{57F4A014-7E4D-4C70-AE6B-BC299B2ABED6}" type="presParOf" srcId="{7EDF992B-67B2-4B14-A027-76C10F8DEA98}" destId="{F6D858DF-7167-4A80-8E5D-8DF3B8C04A63}" srcOrd="3" destOrd="0" presId="urn:microsoft.com/office/officeart/2018/5/layout/CenteredIconLabelDescriptionList"/>
    <dgm:cxn modelId="{AC2EFEFE-8A17-4EE9-95FD-65138A9F8291}" type="presParOf" srcId="{7EDF992B-67B2-4B14-A027-76C10F8DEA98}" destId="{B9B0B210-663A-47B9-AD3C-A967C6E25CF7}" srcOrd="4" destOrd="0" presId="urn:microsoft.com/office/officeart/2018/5/layout/CenteredIconLabelDescriptionList"/>
    <dgm:cxn modelId="{64775DD5-4DDD-4A6F-A98C-F2F3EB94970C}" type="presParOf" srcId="{B9B0B210-663A-47B9-AD3C-A967C6E25CF7}" destId="{D46CD9D1-FB91-46DC-8D91-260F509B9648}" srcOrd="0" destOrd="0" presId="urn:microsoft.com/office/officeart/2018/5/layout/CenteredIconLabelDescriptionList"/>
    <dgm:cxn modelId="{38383571-D64D-48B5-8616-4BFA531C894B}" type="presParOf" srcId="{B9B0B210-663A-47B9-AD3C-A967C6E25CF7}" destId="{29F3451B-FBAF-497E-ACF0-A03089242CC0}" srcOrd="1" destOrd="0" presId="urn:microsoft.com/office/officeart/2018/5/layout/CenteredIconLabelDescriptionList"/>
    <dgm:cxn modelId="{28ACA75E-4BA8-4531-B0AB-8AE2F925CE54}" type="presParOf" srcId="{B9B0B210-663A-47B9-AD3C-A967C6E25CF7}" destId="{7D4C8879-E338-43D1-BB53-47AC6E4AC762}" srcOrd="2" destOrd="0" presId="urn:microsoft.com/office/officeart/2018/5/layout/CenteredIconLabelDescriptionList"/>
    <dgm:cxn modelId="{BDF6BD2C-170C-4C02-AF17-49759082BCD6}" type="presParOf" srcId="{B9B0B210-663A-47B9-AD3C-A967C6E25CF7}" destId="{CA68FB9D-1D6A-4F66-83AD-3B5DCA12F85E}" srcOrd="3" destOrd="0" presId="urn:microsoft.com/office/officeart/2018/5/layout/CenteredIconLabelDescriptionList"/>
    <dgm:cxn modelId="{DC838B75-5C3B-4610-89C6-2C56104EFEAF}" type="presParOf" srcId="{B9B0B210-663A-47B9-AD3C-A967C6E25CF7}" destId="{A9626A70-C798-49FD-9EBF-1706D061408B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15BF6B-5E92-4683-8962-AD3762A8929F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0976E984-12D2-4901-9030-B6ACE78981B5}">
      <dgm:prSet phldrT="[Text]"/>
      <dgm:spPr/>
      <dgm:t>
        <a:bodyPr/>
        <a:lstStyle/>
        <a:p>
          <a:r>
            <a:rPr lang="en-US" dirty="0"/>
            <a:t>Passengers</a:t>
          </a:r>
        </a:p>
      </dgm:t>
    </dgm:pt>
    <dgm:pt modelId="{334CE2CC-EC66-449C-B799-9449904C2598}" type="parTrans" cxnId="{B6E7928D-C0E0-4CDE-9179-413B78C19F76}">
      <dgm:prSet/>
      <dgm:spPr/>
      <dgm:t>
        <a:bodyPr/>
        <a:lstStyle/>
        <a:p>
          <a:endParaRPr lang="en-US"/>
        </a:p>
      </dgm:t>
    </dgm:pt>
    <dgm:pt modelId="{78E9D349-0360-4C76-8CA3-6FBAC1A5D2F2}" type="sibTrans" cxnId="{B6E7928D-C0E0-4CDE-9179-413B78C19F76}">
      <dgm:prSet/>
      <dgm:spPr/>
      <dgm:t>
        <a:bodyPr/>
        <a:lstStyle/>
        <a:p>
          <a:endParaRPr lang="en-US"/>
        </a:p>
      </dgm:t>
    </dgm:pt>
    <dgm:pt modelId="{3DA26161-70F9-4603-A29E-C88A78DC0EC6}">
      <dgm:prSet phldrT="[Text]"/>
      <dgm:spPr/>
      <dgm:t>
        <a:bodyPr/>
        <a:lstStyle/>
        <a:p>
          <a:r>
            <a:rPr lang="en-US" dirty="0"/>
            <a:t>Cargo</a:t>
          </a:r>
        </a:p>
      </dgm:t>
    </dgm:pt>
    <dgm:pt modelId="{32004E8D-ABE5-4469-85FA-BE26C67E978B}" type="parTrans" cxnId="{8110EA73-AFB4-4376-99D0-3AB617AE27D3}">
      <dgm:prSet/>
      <dgm:spPr/>
      <dgm:t>
        <a:bodyPr/>
        <a:lstStyle/>
        <a:p>
          <a:endParaRPr lang="en-US"/>
        </a:p>
      </dgm:t>
    </dgm:pt>
    <dgm:pt modelId="{55CFE3E1-75E9-49EE-84F1-82B7ACE385E3}" type="sibTrans" cxnId="{8110EA73-AFB4-4376-99D0-3AB617AE27D3}">
      <dgm:prSet/>
      <dgm:spPr/>
      <dgm:t>
        <a:bodyPr/>
        <a:lstStyle/>
        <a:p>
          <a:endParaRPr lang="en-US"/>
        </a:p>
      </dgm:t>
    </dgm:pt>
    <dgm:pt modelId="{10003D8A-65C4-4A33-A495-95329B81915B}">
      <dgm:prSet phldrT="[Text]"/>
      <dgm:spPr/>
      <dgm:t>
        <a:bodyPr/>
        <a:lstStyle/>
        <a:p>
          <a:r>
            <a:rPr lang="en-US" dirty="0"/>
            <a:t>Fuel</a:t>
          </a:r>
        </a:p>
      </dgm:t>
    </dgm:pt>
    <dgm:pt modelId="{C1996777-A9F9-4F43-9721-3B89D6FE7674}" type="parTrans" cxnId="{E0FF016E-8BD3-4331-9F15-811AE9A6E2BC}">
      <dgm:prSet/>
      <dgm:spPr/>
      <dgm:t>
        <a:bodyPr/>
        <a:lstStyle/>
        <a:p>
          <a:endParaRPr lang="en-US"/>
        </a:p>
      </dgm:t>
    </dgm:pt>
    <dgm:pt modelId="{DE9DE0BD-28FF-43AC-BAF6-14EA2526BB9D}" type="sibTrans" cxnId="{E0FF016E-8BD3-4331-9F15-811AE9A6E2BC}">
      <dgm:prSet/>
      <dgm:spPr/>
      <dgm:t>
        <a:bodyPr/>
        <a:lstStyle/>
        <a:p>
          <a:endParaRPr lang="en-US"/>
        </a:p>
      </dgm:t>
    </dgm:pt>
    <dgm:pt modelId="{6396886C-AC29-473E-8EBA-782371BD42C3}" type="pres">
      <dgm:prSet presAssocID="{1215BF6B-5E92-4683-8962-AD3762A8929F}" presName="compositeShape" presStyleCnt="0">
        <dgm:presLayoutVars>
          <dgm:chMax val="7"/>
          <dgm:dir/>
          <dgm:resizeHandles val="exact"/>
        </dgm:presLayoutVars>
      </dgm:prSet>
      <dgm:spPr/>
    </dgm:pt>
    <dgm:pt modelId="{3D07A54E-83C8-4856-9107-3C508FC149E8}" type="pres">
      <dgm:prSet presAssocID="{0976E984-12D2-4901-9030-B6ACE78981B5}" presName="circ1" presStyleLbl="vennNode1" presStyleIdx="0" presStyleCnt="3"/>
      <dgm:spPr/>
    </dgm:pt>
    <dgm:pt modelId="{1AC3D538-9A34-4F76-BC48-EF30EF31C4DD}" type="pres">
      <dgm:prSet presAssocID="{0976E984-12D2-4901-9030-B6ACE78981B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0040A45-27EE-458A-8A11-BFF52D507054}" type="pres">
      <dgm:prSet presAssocID="{3DA26161-70F9-4603-A29E-C88A78DC0EC6}" presName="circ2" presStyleLbl="vennNode1" presStyleIdx="1" presStyleCnt="3"/>
      <dgm:spPr/>
    </dgm:pt>
    <dgm:pt modelId="{D7275640-63D6-4000-BCB1-B5E2DB89F28D}" type="pres">
      <dgm:prSet presAssocID="{3DA26161-70F9-4603-A29E-C88A78DC0EC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FAC79EF-3653-4F31-A9B9-A73B1A77010C}" type="pres">
      <dgm:prSet presAssocID="{10003D8A-65C4-4A33-A495-95329B81915B}" presName="circ3" presStyleLbl="vennNode1" presStyleIdx="2" presStyleCnt="3"/>
      <dgm:spPr/>
    </dgm:pt>
    <dgm:pt modelId="{F7570F37-B817-4B8F-B8F0-96E282C1F676}" type="pres">
      <dgm:prSet presAssocID="{10003D8A-65C4-4A33-A495-95329B81915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3D9413D-A052-4501-AFDD-975A7D294960}" type="presOf" srcId="{3DA26161-70F9-4603-A29E-C88A78DC0EC6}" destId="{B0040A45-27EE-458A-8A11-BFF52D507054}" srcOrd="0" destOrd="0" presId="urn:microsoft.com/office/officeart/2005/8/layout/venn1"/>
    <dgm:cxn modelId="{3D5E7C3D-F6A0-440F-A421-DB13013EA639}" type="presOf" srcId="{10003D8A-65C4-4A33-A495-95329B81915B}" destId="{3FAC79EF-3653-4F31-A9B9-A73B1A77010C}" srcOrd="0" destOrd="0" presId="urn:microsoft.com/office/officeart/2005/8/layout/venn1"/>
    <dgm:cxn modelId="{E0FF016E-8BD3-4331-9F15-811AE9A6E2BC}" srcId="{1215BF6B-5E92-4683-8962-AD3762A8929F}" destId="{10003D8A-65C4-4A33-A495-95329B81915B}" srcOrd="2" destOrd="0" parTransId="{C1996777-A9F9-4F43-9721-3B89D6FE7674}" sibTransId="{DE9DE0BD-28FF-43AC-BAF6-14EA2526BB9D}"/>
    <dgm:cxn modelId="{8110EA73-AFB4-4376-99D0-3AB617AE27D3}" srcId="{1215BF6B-5E92-4683-8962-AD3762A8929F}" destId="{3DA26161-70F9-4603-A29E-C88A78DC0EC6}" srcOrd="1" destOrd="0" parTransId="{32004E8D-ABE5-4469-85FA-BE26C67E978B}" sibTransId="{55CFE3E1-75E9-49EE-84F1-82B7ACE385E3}"/>
    <dgm:cxn modelId="{B6E7928D-C0E0-4CDE-9179-413B78C19F76}" srcId="{1215BF6B-5E92-4683-8962-AD3762A8929F}" destId="{0976E984-12D2-4901-9030-B6ACE78981B5}" srcOrd="0" destOrd="0" parTransId="{334CE2CC-EC66-449C-B799-9449904C2598}" sibTransId="{78E9D349-0360-4C76-8CA3-6FBAC1A5D2F2}"/>
    <dgm:cxn modelId="{D8D57790-940C-4343-B329-935364BFFDC5}" type="presOf" srcId="{0976E984-12D2-4901-9030-B6ACE78981B5}" destId="{1AC3D538-9A34-4F76-BC48-EF30EF31C4DD}" srcOrd="1" destOrd="0" presId="urn:microsoft.com/office/officeart/2005/8/layout/venn1"/>
    <dgm:cxn modelId="{30F999D8-2ACB-4177-9446-064478754F27}" type="presOf" srcId="{3DA26161-70F9-4603-A29E-C88A78DC0EC6}" destId="{D7275640-63D6-4000-BCB1-B5E2DB89F28D}" srcOrd="1" destOrd="0" presId="urn:microsoft.com/office/officeart/2005/8/layout/venn1"/>
    <dgm:cxn modelId="{BDA678DC-DA7D-4B30-874E-B1B23A0A64DF}" type="presOf" srcId="{1215BF6B-5E92-4683-8962-AD3762A8929F}" destId="{6396886C-AC29-473E-8EBA-782371BD42C3}" srcOrd="0" destOrd="0" presId="urn:microsoft.com/office/officeart/2005/8/layout/venn1"/>
    <dgm:cxn modelId="{8EF824E6-7AF2-4111-B90F-40414BD2D6F9}" type="presOf" srcId="{0976E984-12D2-4901-9030-B6ACE78981B5}" destId="{3D07A54E-83C8-4856-9107-3C508FC149E8}" srcOrd="0" destOrd="0" presId="urn:microsoft.com/office/officeart/2005/8/layout/venn1"/>
    <dgm:cxn modelId="{7F82C7F2-5A87-4CF5-9124-0B687B0AEAA7}" type="presOf" srcId="{10003D8A-65C4-4A33-A495-95329B81915B}" destId="{F7570F37-B817-4B8F-B8F0-96E282C1F676}" srcOrd="1" destOrd="0" presId="urn:microsoft.com/office/officeart/2005/8/layout/venn1"/>
    <dgm:cxn modelId="{F15AC573-922D-490E-A915-D935D0DC6562}" type="presParOf" srcId="{6396886C-AC29-473E-8EBA-782371BD42C3}" destId="{3D07A54E-83C8-4856-9107-3C508FC149E8}" srcOrd="0" destOrd="0" presId="urn:microsoft.com/office/officeart/2005/8/layout/venn1"/>
    <dgm:cxn modelId="{9276AAE7-3161-4378-80DD-C4E678CA82D9}" type="presParOf" srcId="{6396886C-AC29-473E-8EBA-782371BD42C3}" destId="{1AC3D538-9A34-4F76-BC48-EF30EF31C4DD}" srcOrd="1" destOrd="0" presId="urn:microsoft.com/office/officeart/2005/8/layout/venn1"/>
    <dgm:cxn modelId="{4435E510-A29B-45F7-828D-5AA63C633E67}" type="presParOf" srcId="{6396886C-AC29-473E-8EBA-782371BD42C3}" destId="{B0040A45-27EE-458A-8A11-BFF52D507054}" srcOrd="2" destOrd="0" presId="urn:microsoft.com/office/officeart/2005/8/layout/venn1"/>
    <dgm:cxn modelId="{417A9061-6CB5-4705-9678-D35A934888DF}" type="presParOf" srcId="{6396886C-AC29-473E-8EBA-782371BD42C3}" destId="{D7275640-63D6-4000-BCB1-B5E2DB89F28D}" srcOrd="3" destOrd="0" presId="urn:microsoft.com/office/officeart/2005/8/layout/venn1"/>
    <dgm:cxn modelId="{47757D90-5EC7-4DD4-919A-3F2782A18458}" type="presParOf" srcId="{6396886C-AC29-473E-8EBA-782371BD42C3}" destId="{3FAC79EF-3653-4F31-A9B9-A73B1A77010C}" srcOrd="4" destOrd="0" presId="urn:microsoft.com/office/officeart/2005/8/layout/venn1"/>
    <dgm:cxn modelId="{2F692F45-12C0-40A3-8E3B-99159F81B3B3}" type="presParOf" srcId="{6396886C-AC29-473E-8EBA-782371BD42C3}" destId="{F7570F37-B817-4B8F-B8F0-96E282C1F67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7737E-A094-4028-A03F-FC5C030C4AB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C156E60-F57D-42C2-BD32-56E2320472AE}">
      <dgm:prSet phldrT="[Text]"/>
      <dgm:spPr/>
      <dgm:t>
        <a:bodyPr/>
        <a:lstStyle/>
        <a:p>
          <a:r>
            <a:rPr lang="en-US" dirty="0"/>
            <a:t>Entitlement</a:t>
          </a:r>
        </a:p>
      </dgm:t>
    </dgm:pt>
    <dgm:pt modelId="{2F58474F-E4D2-4644-BC4D-839EF4C84728}" type="parTrans" cxnId="{EA607DF3-A7FE-455A-888A-210B5C775DFC}">
      <dgm:prSet/>
      <dgm:spPr/>
      <dgm:t>
        <a:bodyPr/>
        <a:lstStyle/>
        <a:p>
          <a:endParaRPr lang="en-US"/>
        </a:p>
      </dgm:t>
    </dgm:pt>
    <dgm:pt modelId="{8D1702D2-1B68-496D-86B7-62C4B1DAC098}" type="sibTrans" cxnId="{EA607DF3-A7FE-455A-888A-210B5C775DFC}">
      <dgm:prSet/>
      <dgm:spPr/>
      <dgm:t>
        <a:bodyPr/>
        <a:lstStyle/>
        <a:p>
          <a:endParaRPr lang="en-US"/>
        </a:p>
      </dgm:t>
    </dgm:pt>
    <dgm:pt modelId="{C9436B3A-AFE5-4DFC-BA97-CFDF32C3192F}">
      <dgm:prSet phldrT="[Text]"/>
      <dgm:spPr/>
      <dgm:t>
        <a:bodyPr/>
        <a:lstStyle/>
        <a:p>
          <a:r>
            <a:rPr lang="en-US" dirty="0"/>
            <a:t>St Apportionment</a:t>
          </a:r>
        </a:p>
      </dgm:t>
    </dgm:pt>
    <dgm:pt modelId="{A2C45B7F-C1FB-4DFF-AC6D-818791792327}" type="parTrans" cxnId="{BEFAA4B5-A5B4-498A-BF16-02816C66FBDA}">
      <dgm:prSet/>
      <dgm:spPr/>
      <dgm:t>
        <a:bodyPr/>
        <a:lstStyle/>
        <a:p>
          <a:endParaRPr lang="en-US"/>
        </a:p>
      </dgm:t>
    </dgm:pt>
    <dgm:pt modelId="{DF118608-7BF5-48F0-A6B0-CCED88FE989F}" type="sibTrans" cxnId="{BEFAA4B5-A5B4-498A-BF16-02816C66FBDA}">
      <dgm:prSet/>
      <dgm:spPr/>
      <dgm:t>
        <a:bodyPr/>
        <a:lstStyle/>
        <a:p>
          <a:endParaRPr lang="en-US"/>
        </a:p>
      </dgm:t>
    </dgm:pt>
    <dgm:pt modelId="{8F24D1AC-D48B-4B54-9707-DAD12DFBE0DA}">
      <dgm:prSet phldrT="[Text]"/>
      <dgm:spPr/>
      <dgm:t>
        <a:bodyPr/>
        <a:lstStyle/>
        <a:p>
          <a:r>
            <a:rPr lang="en-US" dirty="0"/>
            <a:t>Discretionary</a:t>
          </a:r>
        </a:p>
      </dgm:t>
    </dgm:pt>
    <dgm:pt modelId="{578B581A-5719-463F-A4B0-BB8997BFA90F}" type="parTrans" cxnId="{0F0F015C-153E-47E3-B87B-F65766BE142F}">
      <dgm:prSet/>
      <dgm:spPr/>
      <dgm:t>
        <a:bodyPr/>
        <a:lstStyle/>
        <a:p>
          <a:endParaRPr lang="en-US"/>
        </a:p>
      </dgm:t>
    </dgm:pt>
    <dgm:pt modelId="{34588E3E-3A3D-473C-8402-0D9C80F3E36E}" type="sibTrans" cxnId="{0F0F015C-153E-47E3-B87B-F65766BE142F}">
      <dgm:prSet/>
      <dgm:spPr/>
      <dgm:t>
        <a:bodyPr/>
        <a:lstStyle/>
        <a:p>
          <a:endParaRPr lang="en-US"/>
        </a:p>
      </dgm:t>
    </dgm:pt>
    <dgm:pt modelId="{6AD1A00B-8C31-46B6-BEA5-C600F93440BA}">
      <dgm:prSet/>
      <dgm:spPr/>
      <dgm:t>
        <a:bodyPr/>
        <a:lstStyle/>
        <a:p>
          <a:r>
            <a:rPr lang="en-US" dirty="0"/>
            <a:t>PFC Authorization</a:t>
          </a:r>
        </a:p>
      </dgm:t>
    </dgm:pt>
    <dgm:pt modelId="{6D16B136-DD8B-43CC-BF6C-91E5BB99BE9E}" type="parTrans" cxnId="{006003C9-39C6-4BE1-B9AB-83975000AF71}">
      <dgm:prSet/>
      <dgm:spPr/>
      <dgm:t>
        <a:bodyPr/>
        <a:lstStyle/>
        <a:p>
          <a:endParaRPr lang="en-US"/>
        </a:p>
      </dgm:t>
    </dgm:pt>
    <dgm:pt modelId="{C1A134E3-EB75-42A2-973A-2E6A464BE5AF}" type="sibTrans" cxnId="{006003C9-39C6-4BE1-B9AB-83975000AF71}">
      <dgm:prSet/>
      <dgm:spPr/>
      <dgm:t>
        <a:bodyPr/>
        <a:lstStyle/>
        <a:p>
          <a:endParaRPr lang="en-US"/>
        </a:p>
      </dgm:t>
    </dgm:pt>
    <dgm:pt modelId="{FDD89AAC-0459-4A60-B9BF-E099C9458582}" type="pres">
      <dgm:prSet presAssocID="{CEB7737E-A094-4028-A03F-FC5C030C4ABD}" presName="linear" presStyleCnt="0">
        <dgm:presLayoutVars>
          <dgm:dir/>
          <dgm:animLvl val="lvl"/>
          <dgm:resizeHandles val="exact"/>
        </dgm:presLayoutVars>
      </dgm:prSet>
      <dgm:spPr/>
    </dgm:pt>
    <dgm:pt modelId="{F2295C6F-C6A7-4A2B-A611-9D800619E374}" type="pres">
      <dgm:prSet presAssocID="{CC156E60-F57D-42C2-BD32-56E2320472AE}" presName="parentLin" presStyleCnt="0"/>
      <dgm:spPr/>
    </dgm:pt>
    <dgm:pt modelId="{B6CBF5EA-3105-40EF-845C-FBA9AC31708D}" type="pres">
      <dgm:prSet presAssocID="{CC156E60-F57D-42C2-BD32-56E2320472AE}" presName="parentLeftMargin" presStyleLbl="node1" presStyleIdx="0" presStyleCnt="4"/>
      <dgm:spPr/>
    </dgm:pt>
    <dgm:pt modelId="{8B6A99BB-6D3C-406D-B6B2-5F309316937B}" type="pres">
      <dgm:prSet presAssocID="{CC156E60-F57D-42C2-BD32-56E2320472A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CA3D28E-27DE-45E5-889F-D781E935E753}" type="pres">
      <dgm:prSet presAssocID="{CC156E60-F57D-42C2-BD32-56E2320472AE}" presName="negativeSpace" presStyleCnt="0"/>
      <dgm:spPr/>
    </dgm:pt>
    <dgm:pt modelId="{F3F85F4C-6A44-42A4-ABB2-5DFD83BF6B8C}" type="pres">
      <dgm:prSet presAssocID="{CC156E60-F57D-42C2-BD32-56E2320472AE}" presName="childText" presStyleLbl="conFgAcc1" presStyleIdx="0" presStyleCnt="4">
        <dgm:presLayoutVars>
          <dgm:bulletEnabled val="1"/>
        </dgm:presLayoutVars>
      </dgm:prSet>
      <dgm:spPr/>
    </dgm:pt>
    <dgm:pt modelId="{2588C3D9-BDBC-434C-8DDF-BDFE0D402D3B}" type="pres">
      <dgm:prSet presAssocID="{8D1702D2-1B68-496D-86B7-62C4B1DAC098}" presName="spaceBetweenRectangles" presStyleCnt="0"/>
      <dgm:spPr/>
    </dgm:pt>
    <dgm:pt modelId="{1D67A8DA-CCFE-452A-9ACC-F2D178E7AE2A}" type="pres">
      <dgm:prSet presAssocID="{C9436B3A-AFE5-4DFC-BA97-CFDF32C3192F}" presName="parentLin" presStyleCnt="0"/>
      <dgm:spPr/>
    </dgm:pt>
    <dgm:pt modelId="{BAAE1BF2-F83C-4329-8597-80F6352D431A}" type="pres">
      <dgm:prSet presAssocID="{C9436B3A-AFE5-4DFC-BA97-CFDF32C3192F}" presName="parentLeftMargin" presStyleLbl="node1" presStyleIdx="0" presStyleCnt="4"/>
      <dgm:spPr/>
    </dgm:pt>
    <dgm:pt modelId="{86F3C9D6-4B10-428E-9BC1-DA7A0B13DD93}" type="pres">
      <dgm:prSet presAssocID="{C9436B3A-AFE5-4DFC-BA97-CFDF32C3192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58A9425-D21E-45E8-8569-878B8867C794}" type="pres">
      <dgm:prSet presAssocID="{C9436B3A-AFE5-4DFC-BA97-CFDF32C3192F}" presName="negativeSpace" presStyleCnt="0"/>
      <dgm:spPr/>
    </dgm:pt>
    <dgm:pt modelId="{1D8FD4BB-1B75-4B8D-AD89-FF651EE910B8}" type="pres">
      <dgm:prSet presAssocID="{C9436B3A-AFE5-4DFC-BA97-CFDF32C3192F}" presName="childText" presStyleLbl="conFgAcc1" presStyleIdx="1" presStyleCnt="4">
        <dgm:presLayoutVars>
          <dgm:bulletEnabled val="1"/>
        </dgm:presLayoutVars>
      </dgm:prSet>
      <dgm:spPr/>
    </dgm:pt>
    <dgm:pt modelId="{B8737824-8FF3-44BD-A3A6-CE064AAC7C25}" type="pres">
      <dgm:prSet presAssocID="{DF118608-7BF5-48F0-A6B0-CCED88FE989F}" presName="spaceBetweenRectangles" presStyleCnt="0"/>
      <dgm:spPr/>
    </dgm:pt>
    <dgm:pt modelId="{7882151B-0DC5-44C8-9192-0D35B0A95DA5}" type="pres">
      <dgm:prSet presAssocID="{8F24D1AC-D48B-4B54-9707-DAD12DFBE0DA}" presName="parentLin" presStyleCnt="0"/>
      <dgm:spPr/>
    </dgm:pt>
    <dgm:pt modelId="{AC0AB013-B0C3-4A94-99CC-522DE0EF7EB2}" type="pres">
      <dgm:prSet presAssocID="{8F24D1AC-D48B-4B54-9707-DAD12DFBE0DA}" presName="parentLeftMargin" presStyleLbl="node1" presStyleIdx="1" presStyleCnt="4"/>
      <dgm:spPr/>
    </dgm:pt>
    <dgm:pt modelId="{600C3660-3FFD-458B-BF90-07728B7CA3BC}" type="pres">
      <dgm:prSet presAssocID="{8F24D1AC-D48B-4B54-9707-DAD12DFBE0D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E864C84-F1E0-419A-9948-F68832CF7E0A}" type="pres">
      <dgm:prSet presAssocID="{8F24D1AC-D48B-4B54-9707-DAD12DFBE0DA}" presName="negativeSpace" presStyleCnt="0"/>
      <dgm:spPr/>
    </dgm:pt>
    <dgm:pt modelId="{25F2DF96-64F4-4EEE-B597-95A6704EE3F7}" type="pres">
      <dgm:prSet presAssocID="{8F24D1AC-D48B-4B54-9707-DAD12DFBE0DA}" presName="childText" presStyleLbl="conFgAcc1" presStyleIdx="2" presStyleCnt="4">
        <dgm:presLayoutVars>
          <dgm:bulletEnabled val="1"/>
        </dgm:presLayoutVars>
      </dgm:prSet>
      <dgm:spPr/>
    </dgm:pt>
    <dgm:pt modelId="{94A10788-4A8A-445E-AF9A-4BA4468E1A7B}" type="pres">
      <dgm:prSet presAssocID="{34588E3E-3A3D-473C-8402-0D9C80F3E36E}" presName="spaceBetweenRectangles" presStyleCnt="0"/>
      <dgm:spPr/>
    </dgm:pt>
    <dgm:pt modelId="{D9437EBF-6E1F-4D84-A17E-32534616031E}" type="pres">
      <dgm:prSet presAssocID="{6AD1A00B-8C31-46B6-BEA5-C600F93440BA}" presName="parentLin" presStyleCnt="0"/>
      <dgm:spPr/>
    </dgm:pt>
    <dgm:pt modelId="{CB4E28CA-F597-4742-923D-38988243163E}" type="pres">
      <dgm:prSet presAssocID="{6AD1A00B-8C31-46B6-BEA5-C600F93440BA}" presName="parentLeftMargin" presStyleLbl="node1" presStyleIdx="2" presStyleCnt="4"/>
      <dgm:spPr/>
    </dgm:pt>
    <dgm:pt modelId="{788D19C8-CE73-4A06-B7A0-97C36CC12B96}" type="pres">
      <dgm:prSet presAssocID="{6AD1A00B-8C31-46B6-BEA5-C600F93440B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D17D087-16E7-4D23-B7D3-A0A6A80F7CB6}" type="pres">
      <dgm:prSet presAssocID="{6AD1A00B-8C31-46B6-BEA5-C600F93440BA}" presName="negativeSpace" presStyleCnt="0"/>
      <dgm:spPr/>
    </dgm:pt>
    <dgm:pt modelId="{591F7342-E1A6-4273-A51D-011C81B51D1B}" type="pres">
      <dgm:prSet presAssocID="{6AD1A00B-8C31-46B6-BEA5-C600F93440B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E6C9310-CDF5-4498-8163-7A3096E0005E}" type="presOf" srcId="{6AD1A00B-8C31-46B6-BEA5-C600F93440BA}" destId="{788D19C8-CE73-4A06-B7A0-97C36CC12B96}" srcOrd="1" destOrd="0" presId="urn:microsoft.com/office/officeart/2005/8/layout/list1"/>
    <dgm:cxn modelId="{C9D1AB5B-AFF5-4209-82B0-92D480B7B03C}" type="presOf" srcId="{8F24D1AC-D48B-4B54-9707-DAD12DFBE0DA}" destId="{AC0AB013-B0C3-4A94-99CC-522DE0EF7EB2}" srcOrd="0" destOrd="0" presId="urn:microsoft.com/office/officeart/2005/8/layout/list1"/>
    <dgm:cxn modelId="{0F0F015C-153E-47E3-B87B-F65766BE142F}" srcId="{CEB7737E-A094-4028-A03F-FC5C030C4ABD}" destId="{8F24D1AC-D48B-4B54-9707-DAD12DFBE0DA}" srcOrd="2" destOrd="0" parTransId="{578B581A-5719-463F-A4B0-BB8997BFA90F}" sibTransId="{34588E3E-3A3D-473C-8402-0D9C80F3E36E}"/>
    <dgm:cxn modelId="{D2A83F5C-CA4E-464A-A233-33F492377EA8}" type="presOf" srcId="{C9436B3A-AFE5-4DFC-BA97-CFDF32C3192F}" destId="{86F3C9D6-4B10-428E-9BC1-DA7A0B13DD93}" srcOrd="1" destOrd="0" presId="urn:microsoft.com/office/officeart/2005/8/layout/list1"/>
    <dgm:cxn modelId="{A6C8235F-ACC0-45A3-B60E-B27B0654915B}" type="presOf" srcId="{CEB7737E-A094-4028-A03F-FC5C030C4ABD}" destId="{FDD89AAC-0459-4A60-B9BF-E099C9458582}" srcOrd="0" destOrd="0" presId="urn:microsoft.com/office/officeart/2005/8/layout/list1"/>
    <dgm:cxn modelId="{DDEEB066-9E5B-433B-9D67-FF07C473DBC7}" type="presOf" srcId="{8F24D1AC-D48B-4B54-9707-DAD12DFBE0DA}" destId="{600C3660-3FFD-458B-BF90-07728B7CA3BC}" srcOrd="1" destOrd="0" presId="urn:microsoft.com/office/officeart/2005/8/layout/list1"/>
    <dgm:cxn modelId="{93100498-72B6-4A58-AE16-25AF62408108}" type="presOf" srcId="{C9436B3A-AFE5-4DFC-BA97-CFDF32C3192F}" destId="{BAAE1BF2-F83C-4329-8597-80F6352D431A}" srcOrd="0" destOrd="0" presId="urn:microsoft.com/office/officeart/2005/8/layout/list1"/>
    <dgm:cxn modelId="{10EDF09A-5AF3-46BA-9AEC-82CF0CFAAA7D}" type="presOf" srcId="{CC156E60-F57D-42C2-BD32-56E2320472AE}" destId="{8B6A99BB-6D3C-406D-B6B2-5F309316937B}" srcOrd="1" destOrd="0" presId="urn:microsoft.com/office/officeart/2005/8/layout/list1"/>
    <dgm:cxn modelId="{D082A7A8-E6EF-4D10-87A2-BDE17D1C5784}" type="presOf" srcId="{6AD1A00B-8C31-46B6-BEA5-C600F93440BA}" destId="{CB4E28CA-F597-4742-923D-38988243163E}" srcOrd="0" destOrd="0" presId="urn:microsoft.com/office/officeart/2005/8/layout/list1"/>
    <dgm:cxn modelId="{FF6712B1-70BE-49EE-A5FF-FD98BD344070}" type="presOf" srcId="{CC156E60-F57D-42C2-BD32-56E2320472AE}" destId="{B6CBF5EA-3105-40EF-845C-FBA9AC31708D}" srcOrd="0" destOrd="0" presId="urn:microsoft.com/office/officeart/2005/8/layout/list1"/>
    <dgm:cxn modelId="{BEFAA4B5-A5B4-498A-BF16-02816C66FBDA}" srcId="{CEB7737E-A094-4028-A03F-FC5C030C4ABD}" destId="{C9436B3A-AFE5-4DFC-BA97-CFDF32C3192F}" srcOrd="1" destOrd="0" parTransId="{A2C45B7F-C1FB-4DFF-AC6D-818791792327}" sibTransId="{DF118608-7BF5-48F0-A6B0-CCED88FE989F}"/>
    <dgm:cxn modelId="{006003C9-39C6-4BE1-B9AB-83975000AF71}" srcId="{CEB7737E-A094-4028-A03F-FC5C030C4ABD}" destId="{6AD1A00B-8C31-46B6-BEA5-C600F93440BA}" srcOrd="3" destOrd="0" parTransId="{6D16B136-DD8B-43CC-BF6C-91E5BB99BE9E}" sibTransId="{C1A134E3-EB75-42A2-973A-2E6A464BE5AF}"/>
    <dgm:cxn modelId="{EA607DF3-A7FE-455A-888A-210B5C775DFC}" srcId="{CEB7737E-A094-4028-A03F-FC5C030C4ABD}" destId="{CC156E60-F57D-42C2-BD32-56E2320472AE}" srcOrd="0" destOrd="0" parTransId="{2F58474F-E4D2-4644-BC4D-839EF4C84728}" sibTransId="{8D1702D2-1B68-496D-86B7-62C4B1DAC098}"/>
    <dgm:cxn modelId="{48B4165D-39C5-4EA9-A6E8-BD7107EA7DFF}" type="presParOf" srcId="{FDD89AAC-0459-4A60-B9BF-E099C9458582}" destId="{F2295C6F-C6A7-4A2B-A611-9D800619E374}" srcOrd="0" destOrd="0" presId="urn:microsoft.com/office/officeart/2005/8/layout/list1"/>
    <dgm:cxn modelId="{0AF214E0-71FC-4E10-9125-114BCD40E619}" type="presParOf" srcId="{F2295C6F-C6A7-4A2B-A611-9D800619E374}" destId="{B6CBF5EA-3105-40EF-845C-FBA9AC31708D}" srcOrd="0" destOrd="0" presId="urn:microsoft.com/office/officeart/2005/8/layout/list1"/>
    <dgm:cxn modelId="{CA814A23-9038-4390-BC79-CA44DDADBD68}" type="presParOf" srcId="{F2295C6F-C6A7-4A2B-A611-9D800619E374}" destId="{8B6A99BB-6D3C-406D-B6B2-5F309316937B}" srcOrd="1" destOrd="0" presId="urn:microsoft.com/office/officeart/2005/8/layout/list1"/>
    <dgm:cxn modelId="{9F8CADEA-10D5-4B79-B029-4867A14E2D74}" type="presParOf" srcId="{FDD89AAC-0459-4A60-B9BF-E099C9458582}" destId="{7CA3D28E-27DE-45E5-889F-D781E935E753}" srcOrd="1" destOrd="0" presId="urn:microsoft.com/office/officeart/2005/8/layout/list1"/>
    <dgm:cxn modelId="{DA6D4A62-38AB-4D53-9135-0D37702B66DD}" type="presParOf" srcId="{FDD89AAC-0459-4A60-B9BF-E099C9458582}" destId="{F3F85F4C-6A44-42A4-ABB2-5DFD83BF6B8C}" srcOrd="2" destOrd="0" presId="urn:microsoft.com/office/officeart/2005/8/layout/list1"/>
    <dgm:cxn modelId="{344DDDDA-7B45-427D-BD13-23336B05CB1D}" type="presParOf" srcId="{FDD89AAC-0459-4A60-B9BF-E099C9458582}" destId="{2588C3D9-BDBC-434C-8DDF-BDFE0D402D3B}" srcOrd="3" destOrd="0" presId="urn:microsoft.com/office/officeart/2005/8/layout/list1"/>
    <dgm:cxn modelId="{447F517C-B98C-4546-9C9D-191AD60A39F4}" type="presParOf" srcId="{FDD89AAC-0459-4A60-B9BF-E099C9458582}" destId="{1D67A8DA-CCFE-452A-9ACC-F2D178E7AE2A}" srcOrd="4" destOrd="0" presId="urn:microsoft.com/office/officeart/2005/8/layout/list1"/>
    <dgm:cxn modelId="{952C7996-45D0-4D7C-B860-8D390EF6FB6E}" type="presParOf" srcId="{1D67A8DA-CCFE-452A-9ACC-F2D178E7AE2A}" destId="{BAAE1BF2-F83C-4329-8597-80F6352D431A}" srcOrd="0" destOrd="0" presId="urn:microsoft.com/office/officeart/2005/8/layout/list1"/>
    <dgm:cxn modelId="{9C65F2B4-C6CB-4BEA-B056-468EDB04F310}" type="presParOf" srcId="{1D67A8DA-CCFE-452A-9ACC-F2D178E7AE2A}" destId="{86F3C9D6-4B10-428E-9BC1-DA7A0B13DD93}" srcOrd="1" destOrd="0" presId="urn:microsoft.com/office/officeart/2005/8/layout/list1"/>
    <dgm:cxn modelId="{98150FFF-6753-48AA-A6DF-556BB9793D55}" type="presParOf" srcId="{FDD89AAC-0459-4A60-B9BF-E099C9458582}" destId="{558A9425-D21E-45E8-8569-878B8867C794}" srcOrd="5" destOrd="0" presId="urn:microsoft.com/office/officeart/2005/8/layout/list1"/>
    <dgm:cxn modelId="{6F6FEC0C-BF05-460B-804F-0BE0FBB6DB73}" type="presParOf" srcId="{FDD89AAC-0459-4A60-B9BF-E099C9458582}" destId="{1D8FD4BB-1B75-4B8D-AD89-FF651EE910B8}" srcOrd="6" destOrd="0" presId="urn:microsoft.com/office/officeart/2005/8/layout/list1"/>
    <dgm:cxn modelId="{B04CEBAE-DAC6-44D0-B5E7-F3F40C061579}" type="presParOf" srcId="{FDD89AAC-0459-4A60-B9BF-E099C9458582}" destId="{B8737824-8FF3-44BD-A3A6-CE064AAC7C25}" srcOrd="7" destOrd="0" presId="urn:microsoft.com/office/officeart/2005/8/layout/list1"/>
    <dgm:cxn modelId="{F35B8769-F719-484A-AE62-33C406955398}" type="presParOf" srcId="{FDD89AAC-0459-4A60-B9BF-E099C9458582}" destId="{7882151B-0DC5-44C8-9192-0D35B0A95DA5}" srcOrd="8" destOrd="0" presId="urn:microsoft.com/office/officeart/2005/8/layout/list1"/>
    <dgm:cxn modelId="{0ECC156F-7A7D-4973-85CD-C4C8FC702415}" type="presParOf" srcId="{7882151B-0DC5-44C8-9192-0D35B0A95DA5}" destId="{AC0AB013-B0C3-4A94-99CC-522DE0EF7EB2}" srcOrd="0" destOrd="0" presId="urn:microsoft.com/office/officeart/2005/8/layout/list1"/>
    <dgm:cxn modelId="{520A6029-E685-4591-ADA3-0A59AFF74A16}" type="presParOf" srcId="{7882151B-0DC5-44C8-9192-0D35B0A95DA5}" destId="{600C3660-3FFD-458B-BF90-07728B7CA3BC}" srcOrd="1" destOrd="0" presId="urn:microsoft.com/office/officeart/2005/8/layout/list1"/>
    <dgm:cxn modelId="{3492207E-4822-4461-9D9E-CB2F55D8E258}" type="presParOf" srcId="{FDD89AAC-0459-4A60-B9BF-E099C9458582}" destId="{2E864C84-F1E0-419A-9948-F68832CF7E0A}" srcOrd="9" destOrd="0" presId="urn:microsoft.com/office/officeart/2005/8/layout/list1"/>
    <dgm:cxn modelId="{74CB4717-A660-48E0-B9BD-11736269D5B5}" type="presParOf" srcId="{FDD89AAC-0459-4A60-B9BF-E099C9458582}" destId="{25F2DF96-64F4-4EEE-B597-95A6704EE3F7}" srcOrd="10" destOrd="0" presId="urn:microsoft.com/office/officeart/2005/8/layout/list1"/>
    <dgm:cxn modelId="{782DD2F9-C7F9-4C2E-81E2-ED2C27820688}" type="presParOf" srcId="{FDD89AAC-0459-4A60-B9BF-E099C9458582}" destId="{94A10788-4A8A-445E-AF9A-4BA4468E1A7B}" srcOrd="11" destOrd="0" presId="urn:microsoft.com/office/officeart/2005/8/layout/list1"/>
    <dgm:cxn modelId="{EBF99F48-CCAD-409C-B224-6DB21A8CA760}" type="presParOf" srcId="{FDD89AAC-0459-4A60-B9BF-E099C9458582}" destId="{D9437EBF-6E1F-4D84-A17E-32534616031E}" srcOrd="12" destOrd="0" presId="urn:microsoft.com/office/officeart/2005/8/layout/list1"/>
    <dgm:cxn modelId="{5A237B11-EA07-4693-A4BC-C1E8D5733F22}" type="presParOf" srcId="{D9437EBF-6E1F-4D84-A17E-32534616031E}" destId="{CB4E28CA-F597-4742-923D-38988243163E}" srcOrd="0" destOrd="0" presId="urn:microsoft.com/office/officeart/2005/8/layout/list1"/>
    <dgm:cxn modelId="{CF7D24EB-684B-4D58-AF86-8FE740B69E92}" type="presParOf" srcId="{D9437EBF-6E1F-4D84-A17E-32534616031E}" destId="{788D19C8-CE73-4A06-B7A0-97C36CC12B96}" srcOrd="1" destOrd="0" presId="urn:microsoft.com/office/officeart/2005/8/layout/list1"/>
    <dgm:cxn modelId="{80E2F76F-22EC-419F-99AF-5392579B053C}" type="presParOf" srcId="{FDD89AAC-0459-4A60-B9BF-E099C9458582}" destId="{BD17D087-16E7-4D23-B7D3-A0A6A80F7CB6}" srcOrd="13" destOrd="0" presId="urn:microsoft.com/office/officeart/2005/8/layout/list1"/>
    <dgm:cxn modelId="{B1453801-9F29-4E24-B371-5D36FA1B28B0}" type="presParOf" srcId="{FDD89AAC-0459-4A60-B9BF-E099C9458582}" destId="{591F7342-E1A6-4273-A51D-011C81B51D1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B7737E-A094-4028-A03F-FC5C030C4AB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C156E60-F57D-42C2-BD32-56E2320472AE}">
      <dgm:prSet phldrT="[Text]"/>
      <dgm:spPr/>
      <dgm:t>
        <a:bodyPr/>
        <a:lstStyle/>
        <a:p>
          <a:r>
            <a:rPr lang="en-US" dirty="0"/>
            <a:t>Aircraft Registration</a:t>
          </a:r>
        </a:p>
      </dgm:t>
    </dgm:pt>
    <dgm:pt modelId="{2F58474F-E4D2-4644-BC4D-839EF4C84728}" type="parTrans" cxnId="{EA607DF3-A7FE-455A-888A-210B5C775DFC}">
      <dgm:prSet/>
      <dgm:spPr/>
      <dgm:t>
        <a:bodyPr/>
        <a:lstStyle/>
        <a:p>
          <a:endParaRPr lang="en-US"/>
        </a:p>
      </dgm:t>
    </dgm:pt>
    <dgm:pt modelId="{8D1702D2-1B68-496D-86B7-62C4B1DAC098}" type="sibTrans" cxnId="{EA607DF3-A7FE-455A-888A-210B5C775DFC}">
      <dgm:prSet/>
      <dgm:spPr/>
      <dgm:t>
        <a:bodyPr/>
        <a:lstStyle/>
        <a:p>
          <a:endParaRPr lang="en-US"/>
        </a:p>
      </dgm:t>
    </dgm:pt>
    <dgm:pt modelId="{C9436B3A-AFE5-4DFC-BA97-CFDF32C3192F}">
      <dgm:prSet phldrT="[Text]"/>
      <dgm:spPr/>
      <dgm:t>
        <a:bodyPr/>
        <a:lstStyle/>
        <a:p>
          <a:r>
            <a:rPr lang="en-US" dirty="0"/>
            <a:t>Aviation Fuel Sales</a:t>
          </a:r>
        </a:p>
      </dgm:t>
    </dgm:pt>
    <dgm:pt modelId="{A2C45B7F-C1FB-4DFF-AC6D-818791792327}" type="parTrans" cxnId="{BEFAA4B5-A5B4-498A-BF16-02816C66FBDA}">
      <dgm:prSet/>
      <dgm:spPr/>
      <dgm:t>
        <a:bodyPr/>
        <a:lstStyle/>
        <a:p>
          <a:endParaRPr lang="en-US"/>
        </a:p>
      </dgm:t>
    </dgm:pt>
    <dgm:pt modelId="{DF118608-7BF5-48F0-A6B0-CCED88FE989F}" type="sibTrans" cxnId="{BEFAA4B5-A5B4-498A-BF16-02816C66FBDA}">
      <dgm:prSet/>
      <dgm:spPr/>
      <dgm:t>
        <a:bodyPr/>
        <a:lstStyle/>
        <a:p>
          <a:endParaRPr lang="en-US"/>
        </a:p>
      </dgm:t>
    </dgm:pt>
    <dgm:pt modelId="{8F24D1AC-D48B-4B54-9707-DAD12DFBE0DA}">
      <dgm:prSet phldrT="[Text]"/>
      <dgm:spPr/>
      <dgm:t>
        <a:bodyPr/>
        <a:lstStyle/>
        <a:p>
          <a:r>
            <a:rPr lang="en-US" dirty="0"/>
            <a:t>Airline Tax</a:t>
          </a:r>
        </a:p>
      </dgm:t>
    </dgm:pt>
    <dgm:pt modelId="{578B581A-5719-463F-A4B0-BB8997BFA90F}" type="parTrans" cxnId="{0F0F015C-153E-47E3-B87B-F65766BE142F}">
      <dgm:prSet/>
      <dgm:spPr/>
      <dgm:t>
        <a:bodyPr/>
        <a:lstStyle/>
        <a:p>
          <a:endParaRPr lang="en-US"/>
        </a:p>
      </dgm:t>
    </dgm:pt>
    <dgm:pt modelId="{34588E3E-3A3D-473C-8402-0D9C80F3E36E}" type="sibTrans" cxnId="{0F0F015C-153E-47E3-B87B-F65766BE142F}">
      <dgm:prSet/>
      <dgm:spPr/>
      <dgm:t>
        <a:bodyPr/>
        <a:lstStyle/>
        <a:p>
          <a:endParaRPr lang="en-US"/>
        </a:p>
      </dgm:t>
    </dgm:pt>
    <dgm:pt modelId="{FDD89AAC-0459-4A60-B9BF-E099C9458582}" type="pres">
      <dgm:prSet presAssocID="{CEB7737E-A094-4028-A03F-FC5C030C4ABD}" presName="linear" presStyleCnt="0">
        <dgm:presLayoutVars>
          <dgm:dir/>
          <dgm:animLvl val="lvl"/>
          <dgm:resizeHandles val="exact"/>
        </dgm:presLayoutVars>
      </dgm:prSet>
      <dgm:spPr/>
    </dgm:pt>
    <dgm:pt modelId="{F2295C6F-C6A7-4A2B-A611-9D800619E374}" type="pres">
      <dgm:prSet presAssocID="{CC156E60-F57D-42C2-BD32-56E2320472AE}" presName="parentLin" presStyleCnt="0"/>
      <dgm:spPr/>
    </dgm:pt>
    <dgm:pt modelId="{B6CBF5EA-3105-40EF-845C-FBA9AC31708D}" type="pres">
      <dgm:prSet presAssocID="{CC156E60-F57D-42C2-BD32-56E2320472AE}" presName="parentLeftMargin" presStyleLbl="node1" presStyleIdx="0" presStyleCnt="3"/>
      <dgm:spPr/>
    </dgm:pt>
    <dgm:pt modelId="{8B6A99BB-6D3C-406D-B6B2-5F309316937B}" type="pres">
      <dgm:prSet presAssocID="{CC156E60-F57D-42C2-BD32-56E2320472A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CA3D28E-27DE-45E5-889F-D781E935E753}" type="pres">
      <dgm:prSet presAssocID="{CC156E60-F57D-42C2-BD32-56E2320472AE}" presName="negativeSpace" presStyleCnt="0"/>
      <dgm:spPr/>
    </dgm:pt>
    <dgm:pt modelId="{F3F85F4C-6A44-42A4-ABB2-5DFD83BF6B8C}" type="pres">
      <dgm:prSet presAssocID="{CC156E60-F57D-42C2-BD32-56E2320472AE}" presName="childText" presStyleLbl="conFgAcc1" presStyleIdx="0" presStyleCnt="3">
        <dgm:presLayoutVars>
          <dgm:bulletEnabled val="1"/>
        </dgm:presLayoutVars>
      </dgm:prSet>
      <dgm:spPr/>
    </dgm:pt>
    <dgm:pt modelId="{2588C3D9-BDBC-434C-8DDF-BDFE0D402D3B}" type="pres">
      <dgm:prSet presAssocID="{8D1702D2-1B68-496D-86B7-62C4B1DAC098}" presName="spaceBetweenRectangles" presStyleCnt="0"/>
      <dgm:spPr/>
    </dgm:pt>
    <dgm:pt modelId="{1D67A8DA-CCFE-452A-9ACC-F2D178E7AE2A}" type="pres">
      <dgm:prSet presAssocID="{C9436B3A-AFE5-4DFC-BA97-CFDF32C3192F}" presName="parentLin" presStyleCnt="0"/>
      <dgm:spPr/>
    </dgm:pt>
    <dgm:pt modelId="{BAAE1BF2-F83C-4329-8597-80F6352D431A}" type="pres">
      <dgm:prSet presAssocID="{C9436B3A-AFE5-4DFC-BA97-CFDF32C3192F}" presName="parentLeftMargin" presStyleLbl="node1" presStyleIdx="0" presStyleCnt="3"/>
      <dgm:spPr/>
    </dgm:pt>
    <dgm:pt modelId="{86F3C9D6-4B10-428E-9BC1-DA7A0B13DD93}" type="pres">
      <dgm:prSet presAssocID="{C9436B3A-AFE5-4DFC-BA97-CFDF32C3192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58A9425-D21E-45E8-8569-878B8867C794}" type="pres">
      <dgm:prSet presAssocID="{C9436B3A-AFE5-4DFC-BA97-CFDF32C3192F}" presName="negativeSpace" presStyleCnt="0"/>
      <dgm:spPr/>
    </dgm:pt>
    <dgm:pt modelId="{1D8FD4BB-1B75-4B8D-AD89-FF651EE910B8}" type="pres">
      <dgm:prSet presAssocID="{C9436B3A-AFE5-4DFC-BA97-CFDF32C3192F}" presName="childText" presStyleLbl="conFgAcc1" presStyleIdx="1" presStyleCnt="3">
        <dgm:presLayoutVars>
          <dgm:bulletEnabled val="1"/>
        </dgm:presLayoutVars>
      </dgm:prSet>
      <dgm:spPr/>
    </dgm:pt>
    <dgm:pt modelId="{B8737824-8FF3-44BD-A3A6-CE064AAC7C25}" type="pres">
      <dgm:prSet presAssocID="{DF118608-7BF5-48F0-A6B0-CCED88FE989F}" presName="spaceBetweenRectangles" presStyleCnt="0"/>
      <dgm:spPr/>
    </dgm:pt>
    <dgm:pt modelId="{7882151B-0DC5-44C8-9192-0D35B0A95DA5}" type="pres">
      <dgm:prSet presAssocID="{8F24D1AC-D48B-4B54-9707-DAD12DFBE0DA}" presName="parentLin" presStyleCnt="0"/>
      <dgm:spPr/>
    </dgm:pt>
    <dgm:pt modelId="{AC0AB013-B0C3-4A94-99CC-522DE0EF7EB2}" type="pres">
      <dgm:prSet presAssocID="{8F24D1AC-D48B-4B54-9707-DAD12DFBE0DA}" presName="parentLeftMargin" presStyleLbl="node1" presStyleIdx="1" presStyleCnt="3"/>
      <dgm:spPr/>
    </dgm:pt>
    <dgm:pt modelId="{600C3660-3FFD-458B-BF90-07728B7CA3BC}" type="pres">
      <dgm:prSet presAssocID="{8F24D1AC-D48B-4B54-9707-DAD12DFBE0D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E864C84-F1E0-419A-9948-F68832CF7E0A}" type="pres">
      <dgm:prSet presAssocID="{8F24D1AC-D48B-4B54-9707-DAD12DFBE0DA}" presName="negativeSpace" presStyleCnt="0"/>
      <dgm:spPr/>
    </dgm:pt>
    <dgm:pt modelId="{25F2DF96-64F4-4EEE-B597-95A6704EE3F7}" type="pres">
      <dgm:prSet presAssocID="{8F24D1AC-D48B-4B54-9707-DAD12DFBE0D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9D1AB5B-AFF5-4209-82B0-92D480B7B03C}" type="presOf" srcId="{8F24D1AC-D48B-4B54-9707-DAD12DFBE0DA}" destId="{AC0AB013-B0C3-4A94-99CC-522DE0EF7EB2}" srcOrd="0" destOrd="0" presId="urn:microsoft.com/office/officeart/2005/8/layout/list1"/>
    <dgm:cxn modelId="{0F0F015C-153E-47E3-B87B-F65766BE142F}" srcId="{CEB7737E-A094-4028-A03F-FC5C030C4ABD}" destId="{8F24D1AC-D48B-4B54-9707-DAD12DFBE0DA}" srcOrd="2" destOrd="0" parTransId="{578B581A-5719-463F-A4B0-BB8997BFA90F}" sibTransId="{34588E3E-3A3D-473C-8402-0D9C80F3E36E}"/>
    <dgm:cxn modelId="{D2A83F5C-CA4E-464A-A233-33F492377EA8}" type="presOf" srcId="{C9436B3A-AFE5-4DFC-BA97-CFDF32C3192F}" destId="{86F3C9D6-4B10-428E-9BC1-DA7A0B13DD93}" srcOrd="1" destOrd="0" presId="urn:microsoft.com/office/officeart/2005/8/layout/list1"/>
    <dgm:cxn modelId="{A6C8235F-ACC0-45A3-B60E-B27B0654915B}" type="presOf" srcId="{CEB7737E-A094-4028-A03F-FC5C030C4ABD}" destId="{FDD89AAC-0459-4A60-B9BF-E099C9458582}" srcOrd="0" destOrd="0" presId="urn:microsoft.com/office/officeart/2005/8/layout/list1"/>
    <dgm:cxn modelId="{DDEEB066-9E5B-433B-9D67-FF07C473DBC7}" type="presOf" srcId="{8F24D1AC-D48B-4B54-9707-DAD12DFBE0DA}" destId="{600C3660-3FFD-458B-BF90-07728B7CA3BC}" srcOrd="1" destOrd="0" presId="urn:microsoft.com/office/officeart/2005/8/layout/list1"/>
    <dgm:cxn modelId="{93100498-72B6-4A58-AE16-25AF62408108}" type="presOf" srcId="{C9436B3A-AFE5-4DFC-BA97-CFDF32C3192F}" destId="{BAAE1BF2-F83C-4329-8597-80F6352D431A}" srcOrd="0" destOrd="0" presId="urn:microsoft.com/office/officeart/2005/8/layout/list1"/>
    <dgm:cxn modelId="{10EDF09A-5AF3-46BA-9AEC-82CF0CFAAA7D}" type="presOf" srcId="{CC156E60-F57D-42C2-BD32-56E2320472AE}" destId="{8B6A99BB-6D3C-406D-B6B2-5F309316937B}" srcOrd="1" destOrd="0" presId="urn:microsoft.com/office/officeart/2005/8/layout/list1"/>
    <dgm:cxn modelId="{FF6712B1-70BE-49EE-A5FF-FD98BD344070}" type="presOf" srcId="{CC156E60-F57D-42C2-BD32-56E2320472AE}" destId="{B6CBF5EA-3105-40EF-845C-FBA9AC31708D}" srcOrd="0" destOrd="0" presId="urn:microsoft.com/office/officeart/2005/8/layout/list1"/>
    <dgm:cxn modelId="{BEFAA4B5-A5B4-498A-BF16-02816C66FBDA}" srcId="{CEB7737E-A094-4028-A03F-FC5C030C4ABD}" destId="{C9436B3A-AFE5-4DFC-BA97-CFDF32C3192F}" srcOrd="1" destOrd="0" parTransId="{A2C45B7F-C1FB-4DFF-AC6D-818791792327}" sibTransId="{DF118608-7BF5-48F0-A6B0-CCED88FE989F}"/>
    <dgm:cxn modelId="{EA607DF3-A7FE-455A-888A-210B5C775DFC}" srcId="{CEB7737E-A094-4028-A03F-FC5C030C4ABD}" destId="{CC156E60-F57D-42C2-BD32-56E2320472AE}" srcOrd="0" destOrd="0" parTransId="{2F58474F-E4D2-4644-BC4D-839EF4C84728}" sibTransId="{8D1702D2-1B68-496D-86B7-62C4B1DAC098}"/>
    <dgm:cxn modelId="{48B4165D-39C5-4EA9-A6E8-BD7107EA7DFF}" type="presParOf" srcId="{FDD89AAC-0459-4A60-B9BF-E099C9458582}" destId="{F2295C6F-C6A7-4A2B-A611-9D800619E374}" srcOrd="0" destOrd="0" presId="urn:microsoft.com/office/officeart/2005/8/layout/list1"/>
    <dgm:cxn modelId="{0AF214E0-71FC-4E10-9125-114BCD40E619}" type="presParOf" srcId="{F2295C6F-C6A7-4A2B-A611-9D800619E374}" destId="{B6CBF5EA-3105-40EF-845C-FBA9AC31708D}" srcOrd="0" destOrd="0" presId="urn:microsoft.com/office/officeart/2005/8/layout/list1"/>
    <dgm:cxn modelId="{CA814A23-9038-4390-BC79-CA44DDADBD68}" type="presParOf" srcId="{F2295C6F-C6A7-4A2B-A611-9D800619E374}" destId="{8B6A99BB-6D3C-406D-B6B2-5F309316937B}" srcOrd="1" destOrd="0" presId="urn:microsoft.com/office/officeart/2005/8/layout/list1"/>
    <dgm:cxn modelId="{9F8CADEA-10D5-4B79-B029-4867A14E2D74}" type="presParOf" srcId="{FDD89AAC-0459-4A60-B9BF-E099C9458582}" destId="{7CA3D28E-27DE-45E5-889F-D781E935E753}" srcOrd="1" destOrd="0" presId="urn:microsoft.com/office/officeart/2005/8/layout/list1"/>
    <dgm:cxn modelId="{DA6D4A62-38AB-4D53-9135-0D37702B66DD}" type="presParOf" srcId="{FDD89AAC-0459-4A60-B9BF-E099C9458582}" destId="{F3F85F4C-6A44-42A4-ABB2-5DFD83BF6B8C}" srcOrd="2" destOrd="0" presId="urn:microsoft.com/office/officeart/2005/8/layout/list1"/>
    <dgm:cxn modelId="{344DDDDA-7B45-427D-BD13-23336B05CB1D}" type="presParOf" srcId="{FDD89AAC-0459-4A60-B9BF-E099C9458582}" destId="{2588C3D9-BDBC-434C-8DDF-BDFE0D402D3B}" srcOrd="3" destOrd="0" presId="urn:microsoft.com/office/officeart/2005/8/layout/list1"/>
    <dgm:cxn modelId="{447F517C-B98C-4546-9C9D-191AD60A39F4}" type="presParOf" srcId="{FDD89AAC-0459-4A60-B9BF-E099C9458582}" destId="{1D67A8DA-CCFE-452A-9ACC-F2D178E7AE2A}" srcOrd="4" destOrd="0" presId="urn:microsoft.com/office/officeart/2005/8/layout/list1"/>
    <dgm:cxn modelId="{952C7996-45D0-4D7C-B860-8D390EF6FB6E}" type="presParOf" srcId="{1D67A8DA-CCFE-452A-9ACC-F2D178E7AE2A}" destId="{BAAE1BF2-F83C-4329-8597-80F6352D431A}" srcOrd="0" destOrd="0" presId="urn:microsoft.com/office/officeart/2005/8/layout/list1"/>
    <dgm:cxn modelId="{9C65F2B4-C6CB-4BEA-B056-468EDB04F310}" type="presParOf" srcId="{1D67A8DA-CCFE-452A-9ACC-F2D178E7AE2A}" destId="{86F3C9D6-4B10-428E-9BC1-DA7A0B13DD93}" srcOrd="1" destOrd="0" presId="urn:microsoft.com/office/officeart/2005/8/layout/list1"/>
    <dgm:cxn modelId="{98150FFF-6753-48AA-A6DF-556BB9793D55}" type="presParOf" srcId="{FDD89AAC-0459-4A60-B9BF-E099C9458582}" destId="{558A9425-D21E-45E8-8569-878B8867C794}" srcOrd="5" destOrd="0" presId="urn:microsoft.com/office/officeart/2005/8/layout/list1"/>
    <dgm:cxn modelId="{6F6FEC0C-BF05-460B-804F-0BE0FBB6DB73}" type="presParOf" srcId="{FDD89AAC-0459-4A60-B9BF-E099C9458582}" destId="{1D8FD4BB-1B75-4B8D-AD89-FF651EE910B8}" srcOrd="6" destOrd="0" presId="urn:microsoft.com/office/officeart/2005/8/layout/list1"/>
    <dgm:cxn modelId="{B04CEBAE-DAC6-44D0-B5E7-F3F40C061579}" type="presParOf" srcId="{FDD89AAC-0459-4A60-B9BF-E099C9458582}" destId="{B8737824-8FF3-44BD-A3A6-CE064AAC7C25}" srcOrd="7" destOrd="0" presId="urn:microsoft.com/office/officeart/2005/8/layout/list1"/>
    <dgm:cxn modelId="{F35B8769-F719-484A-AE62-33C406955398}" type="presParOf" srcId="{FDD89AAC-0459-4A60-B9BF-E099C9458582}" destId="{7882151B-0DC5-44C8-9192-0D35B0A95DA5}" srcOrd="8" destOrd="0" presId="urn:microsoft.com/office/officeart/2005/8/layout/list1"/>
    <dgm:cxn modelId="{0ECC156F-7A7D-4973-85CD-C4C8FC702415}" type="presParOf" srcId="{7882151B-0DC5-44C8-9192-0D35B0A95DA5}" destId="{AC0AB013-B0C3-4A94-99CC-522DE0EF7EB2}" srcOrd="0" destOrd="0" presId="urn:microsoft.com/office/officeart/2005/8/layout/list1"/>
    <dgm:cxn modelId="{520A6029-E685-4591-ADA3-0A59AFF74A16}" type="presParOf" srcId="{7882151B-0DC5-44C8-9192-0D35B0A95DA5}" destId="{600C3660-3FFD-458B-BF90-07728B7CA3BC}" srcOrd="1" destOrd="0" presId="urn:microsoft.com/office/officeart/2005/8/layout/list1"/>
    <dgm:cxn modelId="{3492207E-4822-4461-9D9E-CB2F55D8E258}" type="presParOf" srcId="{FDD89AAC-0459-4A60-B9BF-E099C9458582}" destId="{2E864C84-F1E0-419A-9948-F68832CF7E0A}" srcOrd="9" destOrd="0" presId="urn:microsoft.com/office/officeart/2005/8/layout/list1"/>
    <dgm:cxn modelId="{74CB4717-A660-48E0-B9BD-11736269D5B5}" type="presParOf" srcId="{FDD89AAC-0459-4A60-B9BF-E099C9458582}" destId="{25F2DF96-64F4-4EEE-B597-95A6704EE3F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B7737E-A094-4028-A03F-FC5C030C4AB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C156E60-F57D-42C2-BD32-56E2320472AE}">
      <dgm:prSet phldrT="[Text]"/>
      <dgm:spPr/>
      <dgm:t>
        <a:bodyPr/>
        <a:lstStyle/>
        <a:p>
          <a:r>
            <a:rPr lang="en-US" dirty="0"/>
            <a:t>Airline Passengers</a:t>
          </a:r>
        </a:p>
      </dgm:t>
    </dgm:pt>
    <dgm:pt modelId="{2F58474F-E4D2-4644-BC4D-839EF4C84728}" type="parTrans" cxnId="{EA607DF3-A7FE-455A-888A-210B5C775DFC}">
      <dgm:prSet/>
      <dgm:spPr/>
      <dgm:t>
        <a:bodyPr/>
        <a:lstStyle/>
        <a:p>
          <a:endParaRPr lang="en-US"/>
        </a:p>
      </dgm:t>
    </dgm:pt>
    <dgm:pt modelId="{8D1702D2-1B68-496D-86B7-62C4B1DAC098}" type="sibTrans" cxnId="{EA607DF3-A7FE-455A-888A-210B5C775DFC}">
      <dgm:prSet/>
      <dgm:spPr/>
      <dgm:t>
        <a:bodyPr/>
        <a:lstStyle/>
        <a:p>
          <a:endParaRPr lang="en-US"/>
        </a:p>
      </dgm:t>
    </dgm:pt>
    <dgm:pt modelId="{C9436B3A-AFE5-4DFC-BA97-CFDF32C3192F}">
      <dgm:prSet phldrT="[Text]"/>
      <dgm:spPr/>
      <dgm:t>
        <a:bodyPr/>
        <a:lstStyle/>
        <a:p>
          <a:r>
            <a:rPr lang="en-US" dirty="0"/>
            <a:t>Aviation Fuel Sales</a:t>
          </a:r>
        </a:p>
      </dgm:t>
    </dgm:pt>
    <dgm:pt modelId="{A2C45B7F-C1FB-4DFF-AC6D-818791792327}" type="parTrans" cxnId="{BEFAA4B5-A5B4-498A-BF16-02816C66FBDA}">
      <dgm:prSet/>
      <dgm:spPr/>
      <dgm:t>
        <a:bodyPr/>
        <a:lstStyle/>
        <a:p>
          <a:endParaRPr lang="en-US"/>
        </a:p>
      </dgm:t>
    </dgm:pt>
    <dgm:pt modelId="{DF118608-7BF5-48F0-A6B0-CCED88FE989F}" type="sibTrans" cxnId="{BEFAA4B5-A5B4-498A-BF16-02816C66FBDA}">
      <dgm:prSet/>
      <dgm:spPr/>
      <dgm:t>
        <a:bodyPr/>
        <a:lstStyle/>
        <a:p>
          <a:endParaRPr lang="en-US"/>
        </a:p>
      </dgm:t>
    </dgm:pt>
    <dgm:pt modelId="{8F24D1AC-D48B-4B54-9707-DAD12DFBE0DA}">
      <dgm:prSet phldrT="[Text]"/>
      <dgm:spPr/>
      <dgm:t>
        <a:bodyPr/>
        <a:lstStyle/>
        <a:p>
          <a:r>
            <a:rPr lang="en-US" dirty="0"/>
            <a:t>Cargo</a:t>
          </a:r>
        </a:p>
      </dgm:t>
    </dgm:pt>
    <dgm:pt modelId="{578B581A-5719-463F-A4B0-BB8997BFA90F}" type="parTrans" cxnId="{0F0F015C-153E-47E3-B87B-F65766BE142F}">
      <dgm:prSet/>
      <dgm:spPr/>
      <dgm:t>
        <a:bodyPr/>
        <a:lstStyle/>
        <a:p>
          <a:endParaRPr lang="en-US"/>
        </a:p>
      </dgm:t>
    </dgm:pt>
    <dgm:pt modelId="{34588E3E-3A3D-473C-8402-0D9C80F3E36E}" type="sibTrans" cxnId="{0F0F015C-153E-47E3-B87B-F65766BE142F}">
      <dgm:prSet/>
      <dgm:spPr/>
      <dgm:t>
        <a:bodyPr/>
        <a:lstStyle/>
        <a:p>
          <a:endParaRPr lang="en-US"/>
        </a:p>
      </dgm:t>
    </dgm:pt>
    <dgm:pt modelId="{FDD89AAC-0459-4A60-B9BF-E099C9458582}" type="pres">
      <dgm:prSet presAssocID="{CEB7737E-A094-4028-A03F-FC5C030C4ABD}" presName="linear" presStyleCnt="0">
        <dgm:presLayoutVars>
          <dgm:dir/>
          <dgm:animLvl val="lvl"/>
          <dgm:resizeHandles val="exact"/>
        </dgm:presLayoutVars>
      </dgm:prSet>
      <dgm:spPr/>
    </dgm:pt>
    <dgm:pt modelId="{F2295C6F-C6A7-4A2B-A611-9D800619E374}" type="pres">
      <dgm:prSet presAssocID="{CC156E60-F57D-42C2-BD32-56E2320472AE}" presName="parentLin" presStyleCnt="0"/>
      <dgm:spPr/>
    </dgm:pt>
    <dgm:pt modelId="{B6CBF5EA-3105-40EF-845C-FBA9AC31708D}" type="pres">
      <dgm:prSet presAssocID="{CC156E60-F57D-42C2-BD32-56E2320472AE}" presName="parentLeftMargin" presStyleLbl="node1" presStyleIdx="0" presStyleCnt="3"/>
      <dgm:spPr/>
    </dgm:pt>
    <dgm:pt modelId="{8B6A99BB-6D3C-406D-B6B2-5F309316937B}" type="pres">
      <dgm:prSet presAssocID="{CC156E60-F57D-42C2-BD32-56E2320472A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CA3D28E-27DE-45E5-889F-D781E935E753}" type="pres">
      <dgm:prSet presAssocID="{CC156E60-F57D-42C2-BD32-56E2320472AE}" presName="negativeSpace" presStyleCnt="0"/>
      <dgm:spPr/>
    </dgm:pt>
    <dgm:pt modelId="{F3F85F4C-6A44-42A4-ABB2-5DFD83BF6B8C}" type="pres">
      <dgm:prSet presAssocID="{CC156E60-F57D-42C2-BD32-56E2320472AE}" presName="childText" presStyleLbl="conFgAcc1" presStyleIdx="0" presStyleCnt="3">
        <dgm:presLayoutVars>
          <dgm:bulletEnabled val="1"/>
        </dgm:presLayoutVars>
      </dgm:prSet>
      <dgm:spPr/>
    </dgm:pt>
    <dgm:pt modelId="{2588C3D9-BDBC-434C-8DDF-BDFE0D402D3B}" type="pres">
      <dgm:prSet presAssocID="{8D1702D2-1B68-496D-86B7-62C4B1DAC098}" presName="spaceBetweenRectangles" presStyleCnt="0"/>
      <dgm:spPr/>
    </dgm:pt>
    <dgm:pt modelId="{1D67A8DA-CCFE-452A-9ACC-F2D178E7AE2A}" type="pres">
      <dgm:prSet presAssocID="{C9436B3A-AFE5-4DFC-BA97-CFDF32C3192F}" presName="parentLin" presStyleCnt="0"/>
      <dgm:spPr/>
    </dgm:pt>
    <dgm:pt modelId="{BAAE1BF2-F83C-4329-8597-80F6352D431A}" type="pres">
      <dgm:prSet presAssocID="{C9436B3A-AFE5-4DFC-BA97-CFDF32C3192F}" presName="parentLeftMargin" presStyleLbl="node1" presStyleIdx="0" presStyleCnt="3"/>
      <dgm:spPr/>
    </dgm:pt>
    <dgm:pt modelId="{86F3C9D6-4B10-428E-9BC1-DA7A0B13DD93}" type="pres">
      <dgm:prSet presAssocID="{C9436B3A-AFE5-4DFC-BA97-CFDF32C3192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58A9425-D21E-45E8-8569-878B8867C794}" type="pres">
      <dgm:prSet presAssocID="{C9436B3A-AFE5-4DFC-BA97-CFDF32C3192F}" presName="negativeSpace" presStyleCnt="0"/>
      <dgm:spPr/>
    </dgm:pt>
    <dgm:pt modelId="{1D8FD4BB-1B75-4B8D-AD89-FF651EE910B8}" type="pres">
      <dgm:prSet presAssocID="{C9436B3A-AFE5-4DFC-BA97-CFDF32C3192F}" presName="childText" presStyleLbl="conFgAcc1" presStyleIdx="1" presStyleCnt="3">
        <dgm:presLayoutVars>
          <dgm:bulletEnabled val="1"/>
        </dgm:presLayoutVars>
      </dgm:prSet>
      <dgm:spPr/>
    </dgm:pt>
    <dgm:pt modelId="{B8737824-8FF3-44BD-A3A6-CE064AAC7C25}" type="pres">
      <dgm:prSet presAssocID="{DF118608-7BF5-48F0-A6B0-CCED88FE989F}" presName="spaceBetweenRectangles" presStyleCnt="0"/>
      <dgm:spPr/>
    </dgm:pt>
    <dgm:pt modelId="{7882151B-0DC5-44C8-9192-0D35B0A95DA5}" type="pres">
      <dgm:prSet presAssocID="{8F24D1AC-D48B-4B54-9707-DAD12DFBE0DA}" presName="parentLin" presStyleCnt="0"/>
      <dgm:spPr/>
    </dgm:pt>
    <dgm:pt modelId="{AC0AB013-B0C3-4A94-99CC-522DE0EF7EB2}" type="pres">
      <dgm:prSet presAssocID="{8F24D1AC-D48B-4B54-9707-DAD12DFBE0DA}" presName="parentLeftMargin" presStyleLbl="node1" presStyleIdx="1" presStyleCnt="3"/>
      <dgm:spPr/>
    </dgm:pt>
    <dgm:pt modelId="{600C3660-3FFD-458B-BF90-07728B7CA3BC}" type="pres">
      <dgm:prSet presAssocID="{8F24D1AC-D48B-4B54-9707-DAD12DFBE0D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E864C84-F1E0-419A-9948-F68832CF7E0A}" type="pres">
      <dgm:prSet presAssocID="{8F24D1AC-D48B-4B54-9707-DAD12DFBE0DA}" presName="negativeSpace" presStyleCnt="0"/>
      <dgm:spPr/>
    </dgm:pt>
    <dgm:pt modelId="{25F2DF96-64F4-4EEE-B597-95A6704EE3F7}" type="pres">
      <dgm:prSet presAssocID="{8F24D1AC-D48B-4B54-9707-DAD12DFBE0D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9D1AB5B-AFF5-4209-82B0-92D480B7B03C}" type="presOf" srcId="{8F24D1AC-D48B-4B54-9707-DAD12DFBE0DA}" destId="{AC0AB013-B0C3-4A94-99CC-522DE0EF7EB2}" srcOrd="0" destOrd="0" presId="urn:microsoft.com/office/officeart/2005/8/layout/list1"/>
    <dgm:cxn modelId="{0F0F015C-153E-47E3-B87B-F65766BE142F}" srcId="{CEB7737E-A094-4028-A03F-FC5C030C4ABD}" destId="{8F24D1AC-D48B-4B54-9707-DAD12DFBE0DA}" srcOrd="2" destOrd="0" parTransId="{578B581A-5719-463F-A4B0-BB8997BFA90F}" sibTransId="{34588E3E-3A3D-473C-8402-0D9C80F3E36E}"/>
    <dgm:cxn modelId="{D2A83F5C-CA4E-464A-A233-33F492377EA8}" type="presOf" srcId="{C9436B3A-AFE5-4DFC-BA97-CFDF32C3192F}" destId="{86F3C9D6-4B10-428E-9BC1-DA7A0B13DD93}" srcOrd="1" destOrd="0" presId="urn:microsoft.com/office/officeart/2005/8/layout/list1"/>
    <dgm:cxn modelId="{A6C8235F-ACC0-45A3-B60E-B27B0654915B}" type="presOf" srcId="{CEB7737E-A094-4028-A03F-FC5C030C4ABD}" destId="{FDD89AAC-0459-4A60-B9BF-E099C9458582}" srcOrd="0" destOrd="0" presId="urn:microsoft.com/office/officeart/2005/8/layout/list1"/>
    <dgm:cxn modelId="{DDEEB066-9E5B-433B-9D67-FF07C473DBC7}" type="presOf" srcId="{8F24D1AC-D48B-4B54-9707-DAD12DFBE0DA}" destId="{600C3660-3FFD-458B-BF90-07728B7CA3BC}" srcOrd="1" destOrd="0" presId="urn:microsoft.com/office/officeart/2005/8/layout/list1"/>
    <dgm:cxn modelId="{93100498-72B6-4A58-AE16-25AF62408108}" type="presOf" srcId="{C9436B3A-AFE5-4DFC-BA97-CFDF32C3192F}" destId="{BAAE1BF2-F83C-4329-8597-80F6352D431A}" srcOrd="0" destOrd="0" presId="urn:microsoft.com/office/officeart/2005/8/layout/list1"/>
    <dgm:cxn modelId="{10EDF09A-5AF3-46BA-9AEC-82CF0CFAAA7D}" type="presOf" srcId="{CC156E60-F57D-42C2-BD32-56E2320472AE}" destId="{8B6A99BB-6D3C-406D-B6B2-5F309316937B}" srcOrd="1" destOrd="0" presId="urn:microsoft.com/office/officeart/2005/8/layout/list1"/>
    <dgm:cxn modelId="{FF6712B1-70BE-49EE-A5FF-FD98BD344070}" type="presOf" srcId="{CC156E60-F57D-42C2-BD32-56E2320472AE}" destId="{B6CBF5EA-3105-40EF-845C-FBA9AC31708D}" srcOrd="0" destOrd="0" presId="urn:microsoft.com/office/officeart/2005/8/layout/list1"/>
    <dgm:cxn modelId="{BEFAA4B5-A5B4-498A-BF16-02816C66FBDA}" srcId="{CEB7737E-A094-4028-A03F-FC5C030C4ABD}" destId="{C9436B3A-AFE5-4DFC-BA97-CFDF32C3192F}" srcOrd="1" destOrd="0" parTransId="{A2C45B7F-C1FB-4DFF-AC6D-818791792327}" sibTransId="{DF118608-7BF5-48F0-A6B0-CCED88FE989F}"/>
    <dgm:cxn modelId="{EA607DF3-A7FE-455A-888A-210B5C775DFC}" srcId="{CEB7737E-A094-4028-A03F-FC5C030C4ABD}" destId="{CC156E60-F57D-42C2-BD32-56E2320472AE}" srcOrd="0" destOrd="0" parTransId="{2F58474F-E4D2-4644-BC4D-839EF4C84728}" sibTransId="{8D1702D2-1B68-496D-86B7-62C4B1DAC098}"/>
    <dgm:cxn modelId="{48B4165D-39C5-4EA9-A6E8-BD7107EA7DFF}" type="presParOf" srcId="{FDD89AAC-0459-4A60-B9BF-E099C9458582}" destId="{F2295C6F-C6A7-4A2B-A611-9D800619E374}" srcOrd="0" destOrd="0" presId="urn:microsoft.com/office/officeart/2005/8/layout/list1"/>
    <dgm:cxn modelId="{0AF214E0-71FC-4E10-9125-114BCD40E619}" type="presParOf" srcId="{F2295C6F-C6A7-4A2B-A611-9D800619E374}" destId="{B6CBF5EA-3105-40EF-845C-FBA9AC31708D}" srcOrd="0" destOrd="0" presId="urn:microsoft.com/office/officeart/2005/8/layout/list1"/>
    <dgm:cxn modelId="{CA814A23-9038-4390-BC79-CA44DDADBD68}" type="presParOf" srcId="{F2295C6F-C6A7-4A2B-A611-9D800619E374}" destId="{8B6A99BB-6D3C-406D-B6B2-5F309316937B}" srcOrd="1" destOrd="0" presId="urn:microsoft.com/office/officeart/2005/8/layout/list1"/>
    <dgm:cxn modelId="{9F8CADEA-10D5-4B79-B029-4867A14E2D74}" type="presParOf" srcId="{FDD89AAC-0459-4A60-B9BF-E099C9458582}" destId="{7CA3D28E-27DE-45E5-889F-D781E935E753}" srcOrd="1" destOrd="0" presId="urn:microsoft.com/office/officeart/2005/8/layout/list1"/>
    <dgm:cxn modelId="{DA6D4A62-38AB-4D53-9135-0D37702B66DD}" type="presParOf" srcId="{FDD89AAC-0459-4A60-B9BF-E099C9458582}" destId="{F3F85F4C-6A44-42A4-ABB2-5DFD83BF6B8C}" srcOrd="2" destOrd="0" presId="urn:microsoft.com/office/officeart/2005/8/layout/list1"/>
    <dgm:cxn modelId="{344DDDDA-7B45-427D-BD13-23336B05CB1D}" type="presParOf" srcId="{FDD89AAC-0459-4A60-B9BF-E099C9458582}" destId="{2588C3D9-BDBC-434C-8DDF-BDFE0D402D3B}" srcOrd="3" destOrd="0" presId="urn:microsoft.com/office/officeart/2005/8/layout/list1"/>
    <dgm:cxn modelId="{447F517C-B98C-4546-9C9D-191AD60A39F4}" type="presParOf" srcId="{FDD89AAC-0459-4A60-B9BF-E099C9458582}" destId="{1D67A8DA-CCFE-452A-9ACC-F2D178E7AE2A}" srcOrd="4" destOrd="0" presId="urn:microsoft.com/office/officeart/2005/8/layout/list1"/>
    <dgm:cxn modelId="{952C7996-45D0-4D7C-B860-8D390EF6FB6E}" type="presParOf" srcId="{1D67A8DA-CCFE-452A-9ACC-F2D178E7AE2A}" destId="{BAAE1BF2-F83C-4329-8597-80F6352D431A}" srcOrd="0" destOrd="0" presId="urn:microsoft.com/office/officeart/2005/8/layout/list1"/>
    <dgm:cxn modelId="{9C65F2B4-C6CB-4BEA-B056-468EDB04F310}" type="presParOf" srcId="{1D67A8DA-CCFE-452A-9ACC-F2D178E7AE2A}" destId="{86F3C9D6-4B10-428E-9BC1-DA7A0B13DD93}" srcOrd="1" destOrd="0" presId="urn:microsoft.com/office/officeart/2005/8/layout/list1"/>
    <dgm:cxn modelId="{98150FFF-6753-48AA-A6DF-556BB9793D55}" type="presParOf" srcId="{FDD89AAC-0459-4A60-B9BF-E099C9458582}" destId="{558A9425-D21E-45E8-8569-878B8867C794}" srcOrd="5" destOrd="0" presId="urn:microsoft.com/office/officeart/2005/8/layout/list1"/>
    <dgm:cxn modelId="{6F6FEC0C-BF05-460B-804F-0BE0FBB6DB73}" type="presParOf" srcId="{FDD89AAC-0459-4A60-B9BF-E099C9458582}" destId="{1D8FD4BB-1B75-4B8D-AD89-FF651EE910B8}" srcOrd="6" destOrd="0" presId="urn:microsoft.com/office/officeart/2005/8/layout/list1"/>
    <dgm:cxn modelId="{B04CEBAE-DAC6-44D0-B5E7-F3F40C061579}" type="presParOf" srcId="{FDD89AAC-0459-4A60-B9BF-E099C9458582}" destId="{B8737824-8FF3-44BD-A3A6-CE064AAC7C25}" srcOrd="7" destOrd="0" presId="urn:microsoft.com/office/officeart/2005/8/layout/list1"/>
    <dgm:cxn modelId="{F35B8769-F719-484A-AE62-33C406955398}" type="presParOf" srcId="{FDD89AAC-0459-4A60-B9BF-E099C9458582}" destId="{7882151B-0DC5-44C8-9192-0D35B0A95DA5}" srcOrd="8" destOrd="0" presId="urn:microsoft.com/office/officeart/2005/8/layout/list1"/>
    <dgm:cxn modelId="{0ECC156F-7A7D-4973-85CD-C4C8FC702415}" type="presParOf" srcId="{7882151B-0DC5-44C8-9192-0D35B0A95DA5}" destId="{AC0AB013-B0C3-4A94-99CC-522DE0EF7EB2}" srcOrd="0" destOrd="0" presId="urn:microsoft.com/office/officeart/2005/8/layout/list1"/>
    <dgm:cxn modelId="{520A6029-E685-4591-ADA3-0A59AFF74A16}" type="presParOf" srcId="{7882151B-0DC5-44C8-9192-0D35B0A95DA5}" destId="{600C3660-3FFD-458B-BF90-07728B7CA3BC}" srcOrd="1" destOrd="0" presId="urn:microsoft.com/office/officeart/2005/8/layout/list1"/>
    <dgm:cxn modelId="{3492207E-4822-4461-9D9E-CB2F55D8E258}" type="presParOf" srcId="{FDD89AAC-0459-4A60-B9BF-E099C9458582}" destId="{2E864C84-F1E0-419A-9948-F68832CF7E0A}" srcOrd="9" destOrd="0" presId="urn:microsoft.com/office/officeart/2005/8/layout/list1"/>
    <dgm:cxn modelId="{74CB4717-A660-48E0-B9BD-11736269D5B5}" type="presParOf" srcId="{FDD89AAC-0459-4A60-B9BF-E099C9458582}" destId="{25F2DF96-64F4-4EEE-B597-95A6704EE3F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D39EF4-2C2A-4071-89B4-90005B6FF3CE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8847B06-4B79-408D-99C1-0CFE69307696}">
      <dgm:prSet phldrT="[Text]" custT="1"/>
      <dgm:spPr/>
      <dgm:t>
        <a:bodyPr/>
        <a:lstStyle/>
        <a:p>
          <a:r>
            <a:rPr lang="en-US" sz="1600" dirty="0"/>
            <a:t>Aircraft Registration</a:t>
          </a:r>
        </a:p>
      </dgm:t>
    </dgm:pt>
    <dgm:pt modelId="{4130E81E-828C-41B4-A121-40C6A3C2EA15}" type="parTrans" cxnId="{B7FFA3F4-8AAC-421D-AE80-53A374010086}">
      <dgm:prSet/>
      <dgm:spPr/>
      <dgm:t>
        <a:bodyPr/>
        <a:lstStyle/>
        <a:p>
          <a:endParaRPr lang="en-US"/>
        </a:p>
      </dgm:t>
    </dgm:pt>
    <dgm:pt modelId="{689A8BF1-669B-4E16-B249-30479E602FFB}" type="sibTrans" cxnId="{B7FFA3F4-8AAC-421D-AE80-53A374010086}">
      <dgm:prSet/>
      <dgm:spPr/>
      <dgm:t>
        <a:bodyPr/>
        <a:lstStyle/>
        <a:p>
          <a:endParaRPr lang="en-US"/>
        </a:p>
      </dgm:t>
    </dgm:pt>
    <dgm:pt modelId="{2A1D1EE2-8F88-49A1-B487-04E7589DB9ED}">
      <dgm:prSet phldrT="[Text]" custT="1"/>
      <dgm:spPr/>
      <dgm:t>
        <a:bodyPr/>
        <a:lstStyle/>
        <a:p>
          <a:r>
            <a:rPr lang="en-US" sz="1800" dirty="0"/>
            <a:t>Flight line prop tax</a:t>
          </a:r>
        </a:p>
      </dgm:t>
    </dgm:pt>
    <dgm:pt modelId="{04234189-8419-48A6-B415-A7E8C258EF3E}" type="parTrans" cxnId="{76B16CC6-AB25-447B-B7D4-5CC1805CA9EE}">
      <dgm:prSet/>
      <dgm:spPr/>
      <dgm:t>
        <a:bodyPr/>
        <a:lstStyle/>
        <a:p>
          <a:endParaRPr lang="en-US"/>
        </a:p>
      </dgm:t>
    </dgm:pt>
    <dgm:pt modelId="{2CFC8A38-5043-4E5C-9561-D52F0E782323}" type="sibTrans" cxnId="{76B16CC6-AB25-447B-B7D4-5CC1805CA9EE}">
      <dgm:prSet/>
      <dgm:spPr/>
      <dgm:t>
        <a:bodyPr/>
        <a:lstStyle/>
        <a:p>
          <a:endParaRPr lang="en-US"/>
        </a:p>
      </dgm:t>
    </dgm:pt>
    <dgm:pt modelId="{49E8A89B-7969-4501-B905-6498150711FB}">
      <dgm:prSet phldrT="[Text]" custT="1"/>
      <dgm:spPr/>
      <dgm:t>
        <a:bodyPr/>
        <a:lstStyle/>
        <a:p>
          <a:r>
            <a:rPr lang="en-US" sz="2000" dirty="0"/>
            <a:t>Fuel tax</a:t>
          </a:r>
        </a:p>
      </dgm:t>
    </dgm:pt>
    <dgm:pt modelId="{F4504349-9B8A-4EF5-850C-3F874D8250AC}" type="parTrans" cxnId="{467FB048-8545-4054-AFF7-8A604897C3CC}">
      <dgm:prSet/>
      <dgm:spPr/>
      <dgm:t>
        <a:bodyPr/>
        <a:lstStyle/>
        <a:p>
          <a:endParaRPr lang="en-US"/>
        </a:p>
      </dgm:t>
    </dgm:pt>
    <dgm:pt modelId="{0ADE2AE9-435D-4C69-984B-70C64BB53D28}" type="sibTrans" cxnId="{467FB048-8545-4054-AFF7-8A604897C3CC}">
      <dgm:prSet/>
      <dgm:spPr/>
      <dgm:t>
        <a:bodyPr/>
        <a:lstStyle/>
        <a:p>
          <a:endParaRPr lang="en-US"/>
        </a:p>
      </dgm:t>
    </dgm:pt>
    <dgm:pt modelId="{AB3D1C88-1CF7-4132-A69F-A5FD323CE9FE}" type="pres">
      <dgm:prSet presAssocID="{81D39EF4-2C2A-4071-89B4-90005B6FF3CE}" presName="compositeShape" presStyleCnt="0">
        <dgm:presLayoutVars>
          <dgm:chMax val="7"/>
          <dgm:dir/>
          <dgm:resizeHandles val="exact"/>
        </dgm:presLayoutVars>
      </dgm:prSet>
      <dgm:spPr/>
    </dgm:pt>
    <dgm:pt modelId="{14046607-16F7-4F67-8A20-9CDD16933560}" type="pres">
      <dgm:prSet presAssocID="{81D39EF4-2C2A-4071-89B4-90005B6FF3CE}" presName="wedge1" presStyleLbl="node1" presStyleIdx="0" presStyleCnt="3" custScaleX="113757" custScaleY="104222"/>
      <dgm:spPr/>
    </dgm:pt>
    <dgm:pt modelId="{DE7B1531-BF0A-46FB-B717-5960EA7589EF}" type="pres">
      <dgm:prSet presAssocID="{81D39EF4-2C2A-4071-89B4-90005B6FF3CE}" presName="dummy1a" presStyleCnt="0"/>
      <dgm:spPr/>
    </dgm:pt>
    <dgm:pt modelId="{7A28704F-0FCE-443F-98EB-26EAC2295DF4}" type="pres">
      <dgm:prSet presAssocID="{81D39EF4-2C2A-4071-89B4-90005B6FF3CE}" presName="dummy1b" presStyleCnt="0"/>
      <dgm:spPr/>
    </dgm:pt>
    <dgm:pt modelId="{C1CDD892-A22A-46C3-A106-1B0FBFF935CB}" type="pres">
      <dgm:prSet presAssocID="{81D39EF4-2C2A-4071-89B4-90005B6FF3C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382EC99-88E2-43B7-A057-22671FE7E243}" type="pres">
      <dgm:prSet presAssocID="{81D39EF4-2C2A-4071-89B4-90005B6FF3CE}" presName="wedge2" presStyleLbl="node1" presStyleIdx="1" presStyleCnt="3" custScaleY="116266" custLinFactNeighborX="3118" custLinFactNeighborY="731"/>
      <dgm:spPr/>
    </dgm:pt>
    <dgm:pt modelId="{821CB57A-C35E-410B-A563-459DB8FF7CA1}" type="pres">
      <dgm:prSet presAssocID="{81D39EF4-2C2A-4071-89B4-90005B6FF3CE}" presName="dummy2a" presStyleCnt="0"/>
      <dgm:spPr/>
    </dgm:pt>
    <dgm:pt modelId="{BFFBD129-D298-4376-9A65-6BE565D9F3D3}" type="pres">
      <dgm:prSet presAssocID="{81D39EF4-2C2A-4071-89B4-90005B6FF3CE}" presName="dummy2b" presStyleCnt="0"/>
      <dgm:spPr/>
    </dgm:pt>
    <dgm:pt modelId="{D2BDE4CB-BFD7-480B-8A16-53C319BAA753}" type="pres">
      <dgm:prSet presAssocID="{81D39EF4-2C2A-4071-89B4-90005B6FF3C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C92C97D-3E5C-47A2-BA58-DE2B28AB7005}" type="pres">
      <dgm:prSet presAssocID="{81D39EF4-2C2A-4071-89B4-90005B6FF3CE}" presName="wedge3" presStyleLbl="node1" presStyleIdx="2" presStyleCnt="3"/>
      <dgm:spPr/>
    </dgm:pt>
    <dgm:pt modelId="{39B4C5EB-94CA-4B3E-A767-41CEBC1D1B11}" type="pres">
      <dgm:prSet presAssocID="{81D39EF4-2C2A-4071-89B4-90005B6FF3CE}" presName="dummy3a" presStyleCnt="0"/>
      <dgm:spPr/>
    </dgm:pt>
    <dgm:pt modelId="{F9D1C48D-2F79-4D24-A064-5953017D4CCD}" type="pres">
      <dgm:prSet presAssocID="{81D39EF4-2C2A-4071-89B4-90005B6FF3CE}" presName="dummy3b" presStyleCnt="0"/>
      <dgm:spPr/>
    </dgm:pt>
    <dgm:pt modelId="{A9E30955-BB0F-4C16-9F20-358A6ABCC26C}" type="pres">
      <dgm:prSet presAssocID="{81D39EF4-2C2A-4071-89B4-90005B6FF3C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9FD87325-689E-49B1-8122-32C2D6606EB6}" type="pres">
      <dgm:prSet presAssocID="{689A8BF1-669B-4E16-B249-30479E602FFB}" presName="arrowWedge1" presStyleLbl="fgSibTrans2D1" presStyleIdx="0" presStyleCnt="3" custScaleX="115508"/>
      <dgm:spPr/>
    </dgm:pt>
    <dgm:pt modelId="{EBA61855-A0FD-41FE-97E1-27995B0F13F4}" type="pres">
      <dgm:prSet presAssocID="{2CFC8A38-5043-4E5C-9561-D52F0E782323}" presName="arrowWedge2" presStyleLbl="fgSibTrans2D1" presStyleIdx="1" presStyleCnt="3" custScaleY="113337"/>
      <dgm:spPr/>
    </dgm:pt>
    <dgm:pt modelId="{A28BE11C-A6FF-4295-B1F9-C2AE04F560BA}" type="pres">
      <dgm:prSet presAssocID="{0ADE2AE9-435D-4C69-984B-70C64BB53D28}" presName="arrowWedge3" presStyleLbl="fgSibTrans2D1" presStyleIdx="2" presStyleCnt="3" custScaleX="103295" custScaleY="100856"/>
      <dgm:spPr/>
    </dgm:pt>
  </dgm:ptLst>
  <dgm:cxnLst>
    <dgm:cxn modelId="{73FA6402-182E-4358-AE21-D4BD5F03BA83}" type="presOf" srcId="{81D39EF4-2C2A-4071-89B4-90005B6FF3CE}" destId="{AB3D1C88-1CF7-4132-A69F-A5FD323CE9FE}" srcOrd="0" destOrd="0" presId="urn:microsoft.com/office/officeart/2005/8/layout/cycle8"/>
    <dgm:cxn modelId="{8BF06E0A-A629-459B-8AA4-8A06859F5FEF}" type="presOf" srcId="{A8847B06-4B79-408D-99C1-0CFE69307696}" destId="{14046607-16F7-4F67-8A20-9CDD16933560}" srcOrd="0" destOrd="0" presId="urn:microsoft.com/office/officeart/2005/8/layout/cycle8"/>
    <dgm:cxn modelId="{B97CAF36-8C78-4911-AB46-93C17BC1F97C}" type="presOf" srcId="{2A1D1EE2-8F88-49A1-B487-04E7589DB9ED}" destId="{D2BDE4CB-BFD7-480B-8A16-53C319BAA753}" srcOrd="1" destOrd="0" presId="urn:microsoft.com/office/officeart/2005/8/layout/cycle8"/>
    <dgm:cxn modelId="{669EFE37-CED2-4BF8-B00E-2E462555CA1D}" type="presOf" srcId="{2A1D1EE2-8F88-49A1-B487-04E7589DB9ED}" destId="{D382EC99-88E2-43B7-A057-22671FE7E243}" srcOrd="0" destOrd="0" presId="urn:microsoft.com/office/officeart/2005/8/layout/cycle8"/>
    <dgm:cxn modelId="{467FB048-8545-4054-AFF7-8A604897C3CC}" srcId="{81D39EF4-2C2A-4071-89B4-90005B6FF3CE}" destId="{49E8A89B-7969-4501-B905-6498150711FB}" srcOrd="2" destOrd="0" parTransId="{F4504349-9B8A-4EF5-850C-3F874D8250AC}" sibTransId="{0ADE2AE9-435D-4C69-984B-70C64BB53D28}"/>
    <dgm:cxn modelId="{EAE7439D-CF6A-4D47-B328-2A6A5126A48A}" type="presOf" srcId="{A8847B06-4B79-408D-99C1-0CFE69307696}" destId="{C1CDD892-A22A-46C3-A106-1B0FBFF935CB}" srcOrd="1" destOrd="0" presId="urn:microsoft.com/office/officeart/2005/8/layout/cycle8"/>
    <dgm:cxn modelId="{D5C086A0-621E-4208-A1EF-907A13002574}" type="presOf" srcId="{49E8A89B-7969-4501-B905-6498150711FB}" destId="{8C92C97D-3E5C-47A2-BA58-DE2B28AB7005}" srcOrd="0" destOrd="0" presId="urn:microsoft.com/office/officeart/2005/8/layout/cycle8"/>
    <dgm:cxn modelId="{76B16CC6-AB25-447B-B7D4-5CC1805CA9EE}" srcId="{81D39EF4-2C2A-4071-89B4-90005B6FF3CE}" destId="{2A1D1EE2-8F88-49A1-B487-04E7589DB9ED}" srcOrd="1" destOrd="0" parTransId="{04234189-8419-48A6-B415-A7E8C258EF3E}" sibTransId="{2CFC8A38-5043-4E5C-9561-D52F0E782323}"/>
    <dgm:cxn modelId="{B7FFA3F4-8AAC-421D-AE80-53A374010086}" srcId="{81D39EF4-2C2A-4071-89B4-90005B6FF3CE}" destId="{A8847B06-4B79-408D-99C1-0CFE69307696}" srcOrd="0" destOrd="0" parTransId="{4130E81E-828C-41B4-A121-40C6A3C2EA15}" sibTransId="{689A8BF1-669B-4E16-B249-30479E602FFB}"/>
    <dgm:cxn modelId="{9FE81EF6-076E-491B-AF42-32F47BB0D6B4}" type="presOf" srcId="{49E8A89B-7969-4501-B905-6498150711FB}" destId="{A9E30955-BB0F-4C16-9F20-358A6ABCC26C}" srcOrd="1" destOrd="0" presId="urn:microsoft.com/office/officeart/2005/8/layout/cycle8"/>
    <dgm:cxn modelId="{3E4D3D66-51F2-47F7-9BBE-E55733F0125D}" type="presParOf" srcId="{AB3D1C88-1CF7-4132-A69F-A5FD323CE9FE}" destId="{14046607-16F7-4F67-8A20-9CDD16933560}" srcOrd="0" destOrd="0" presId="urn:microsoft.com/office/officeart/2005/8/layout/cycle8"/>
    <dgm:cxn modelId="{3A041D8F-EE84-416D-BDAB-9455AF5F8EFA}" type="presParOf" srcId="{AB3D1C88-1CF7-4132-A69F-A5FD323CE9FE}" destId="{DE7B1531-BF0A-46FB-B717-5960EA7589EF}" srcOrd="1" destOrd="0" presId="urn:microsoft.com/office/officeart/2005/8/layout/cycle8"/>
    <dgm:cxn modelId="{16C0B11F-E527-4460-9877-124DDC9EB592}" type="presParOf" srcId="{AB3D1C88-1CF7-4132-A69F-A5FD323CE9FE}" destId="{7A28704F-0FCE-443F-98EB-26EAC2295DF4}" srcOrd="2" destOrd="0" presId="urn:microsoft.com/office/officeart/2005/8/layout/cycle8"/>
    <dgm:cxn modelId="{87ED78D2-DCBE-4F6F-826C-072CC9F0BCEB}" type="presParOf" srcId="{AB3D1C88-1CF7-4132-A69F-A5FD323CE9FE}" destId="{C1CDD892-A22A-46C3-A106-1B0FBFF935CB}" srcOrd="3" destOrd="0" presId="urn:microsoft.com/office/officeart/2005/8/layout/cycle8"/>
    <dgm:cxn modelId="{337E1493-B46C-48FD-9579-BA04475A1604}" type="presParOf" srcId="{AB3D1C88-1CF7-4132-A69F-A5FD323CE9FE}" destId="{D382EC99-88E2-43B7-A057-22671FE7E243}" srcOrd="4" destOrd="0" presId="urn:microsoft.com/office/officeart/2005/8/layout/cycle8"/>
    <dgm:cxn modelId="{8503ECAA-7AE8-46AF-8CBE-D41276F01DC6}" type="presParOf" srcId="{AB3D1C88-1CF7-4132-A69F-A5FD323CE9FE}" destId="{821CB57A-C35E-410B-A563-459DB8FF7CA1}" srcOrd="5" destOrd="0" presId="urn:microsoft.com/office/officeart/2005/8/layout/cycle8"/>
    <dgm:cxn modelId="{3F0057F4-519F-4B7C-B73A-26198D08ACFD}" type="presParOf" srcId="{AB3D1C88-1CF7-4132-A69F-A5FD323CE9FE}" destId="{BFFBD129-D298-4376-9A65-6BE565D9F3D3}" srcOrd="6" destOrd="0" presId="urn:microsoft.com/office/officeart/2005/8/layout/cycle8"/>
    <dgm:cxn modelId="{AE4131EF-4B24-4981-AE85-A00124B10D24}" type="presParOf" srcId="{AB3D1C88-1CF7-4132-A69F-A5FD323CE9FE}" destId="{D2BDE4CB-BFD7-480B-8A16-53C319BAA753}" srcOrd="7" destOrd="0" presId="urn:microsoft.com/office/officeart/2005/8/layout/cycle8"/>
    <dgm:cxn modelId="{A2CE5B47-D699-4761-88AA-096C3353DF4B}" type="presParOf" srcId="{AB3D1C88-1CF7-4132-A69F-A5FD323CE9FE}" destId="{8C92C97D-3E5C-47A2-BA58-DE2B28AB7005}" srcOrd="8" destOrd="0" presId="urn:microsoft.com/office/officeart/2005/8/layout/cycle8"/>
    <dgm:cxn modelId="{D7F5A6E9-B75B-462B-B58A-8BA062C5B399}" type="presParOf" srcId="{AB3D1C88-1CF7-4132-A69F-A5FD323CE9FE}" destId="{39B4C5EB-94CA-4B3E-A767-41CEBC1D1B11}" srcOrd="9" destOrd="0" presId="urn:microsoft.com/office/officeart/2005/8/layout/cycle8"/>
    <dgm:cxn modelId="{8DC632D0-9000-4038-AD4D-F091F69C1637}" type="presParOf" srcId="{AB3D1C88-1CF7-4132-A69F-A5FD323CE9FE}" destId="{F9D1C48D-2F79-4D24-A064-5953017D4CCD}" srcOrd="10" destOrd="0" presId="urn:microsoft.com/office/officeart/2005/8/layout/cycle8"/>
    <dgm:cxn modelId="{538C252F-D310-43C1-B483-D0D9C1B6FC3F}" type="presParOf" srcId="{AB3D1C88-1CF7-4132-A69F-A5FD323CE9FE}" destId="{A9E30955-BB0F-4C16-9F20-358A6ABCC26C}" srcOrd="11" destOrd="0" presId="urn:microsoft.com/office/officeart/2005/8/layout/cycle8"/>
    <dgm:cxn modelId="{C668BA38-725E-4573-A3B8-537DCD7A4F74}" type="presParOf" srcId="{AB3D1C88-1CF7-4132-A69F-A5FD323CE9FE}" destId="{9FD87325-689E-49B1-8122-32C2D6606EB6}" srcOrd="12" destOrd="0" presId="urn:microsoft.com/office/officeart/2005/8/layout/cycle8"/>
    <dgm:cxn modelId="{82F75779-4C7A-4227-B4AB-448ABF46CDA3}" type="presParOf" srcId="{AB3D1C88-1CF7-4132-A69F-A5FD323CE9FE}" destId="{EBA61855-A0FD-41FE-97E1-27995B0F13F4}" srcOrd="13" destOrd="0" presId="urn:microsoft.com/office/officeart/2005/8/layout/cycle8"/>
    <dgm:cxn modelId="{E04B22E7-4E99-47CC-B710-33D047271E19}" type="presParOf" srcId="{AB3D1C88-1CF7-4132-A69F-A5FD323CE9FE}" destId="{A28BE11C-A6FF-4295-B1F9-C2AE04F560B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AABD97-4C40-4AF7-9E47-E9161E6008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39AB91-3927-403A-BBCB-7A42C27DFB4C}">
      <dgm:prSet/>
      <dgm:spPr>
        <a:solidFill>
          <a:schemeClr val="accent5"/>
        </a:solidFill>
      </dgm:spPr>
      <dgm:t>
        <a:bodyPr/>
        <a:lstStyle/>
        <a:p>
          <a:pPr rtl="0"/>
          <a:r>
            <a:rPr lang="en-US" dirty="0"/>
            <a:t>NPIAS airports</a:t>
          </a:r>
        </a:p>
      </dgm:t>
    </dgm:pt>
    <dgm:pt modelId="{889043AB-8941-4DA9-8A4C-04B08CE049AE}" type="parTrans" cxnId="{558C27AC-09DA-4491-BA78-BB084B16876E}">
      <dgm:prSet/>
      <dgm:spPr/>
      <dgm:t>
        <a:bodyPr/>
        <a:lstStyle/>
        <a:p>
          <a:endParaRPr lang="en-US"/>
        </a:p>
      </dgm:t>
    </dgm:pt>
    <dgm:pt modelId="{5829D533-61C9-421C-A672-5FE94E035963}" type="sibTrans" cxnId="{558C27AC-09DA-4491-BA78-BB084B16876E}">
      <dgm:prSet/>
      <dgm:spPr/>
      <dgm:t>
        <a:bodyPr/>
        <a:lstStyle/>
        <a:p>
          <a:endParaRPr lang="en-US"/>
        </a:p>
      </dgm:t>
    </dgm:pt>
    <dgm:pt modelId="{F4F02F3C-F1D0-4EDF-BD1D-B02B9D18831A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n-US"/>
            <a:t>Priority System for Projects</a:t>
          </a:r>
        </a:p>
      </dgm:t>
    </dgm:pt>
    <dgm:pt modelId="{FB25E0E6-9F80-49F0-B8F0-C2967DA79F92}" type="parTrans" cxnId="{E1CCAE70-2E8B-49A2-BA6F-1A2908E9E976}">
      <dgm:prSet/>
      <dgm:spPr/>
      <dgm:t>
        <a:bodyPr/>
        <a:lstStyle/>
        <a:p>
          <a:endParaRPr lang="en-US"/>
        </a:p>
      </dgm:t>
    </dgm:pt>
    <dgm:pt modelId="{69D1AC2C-7620-474A-B801-7ADF66F8EB26}" type="sibTrans" cxnId="{E1CCAE70-2E8B-49A2-BA6F-1A2908E9E976}">
      <dgm:prSet/>
      <dgm:spPr/>
      <dgm:t>
        <a:bodyPr/>
        <a:lstStyle/>
        <a:p>
          <a:endParaRPr lang="en-US"/>
        </a:p>
      </dgm:t>
    </dgm:pt>
    <dgm:pt modelId="{6C2BA181-0174-4043-BA1A-A21D769897FA}" type="pres">
      <dgm:prSet presAssocID="{CBAABD97-4C40-4AF7-9E47-E9161E6008C5}" presName="linear" presStyleCnt="0">
        <dgm:presLayoutVars>
          <dgm:animLvl val="lvl"/>
          <dgm:resizeHandles val="exact"/>
        </dgm:presLayoutVars>
      </dgm:prSet>
      <dgm:spPr/>
    </dgm:pt>
    <dgm:pt modelId="{DCC83C4B-7ED9-4DE5-A1F0-F6FEFEB700AA}" type="pres">
      <dgm:prSet presAssocID="{6139AB91-3927-403A-BBCB-7A42C27DFB4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43EB9B8-9458-4269-9BE7-B9CEC1D6289F}" type="pres">
      <dgm:prSet presAssocID="{5829D533-61C9-421C-A672-5FE94E035963}" presName="spacer" presStyleCnt="0"/>
      <dgm:spPr/>
    </dgm:pt>
    <dgm:pt modelId="{63B0E5F5-BE1C-4C22-A534-13D6B2EDF387}" type="pres">
      <dgm:prSet presAssocID="{F4F02F3C-F1D0-4EDF-BD1D-B02B9D18831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041E44C-815D-4924-9E9D-50CCA8234DB4}" type="presOf" srcId="{CBAABD97-4C40-4AF7-9E47-E9161E6008C5}" destId="{6C2BA181-0174-4043-BA1A-A21D769897FA}" srcOrd="0" destOrd="0" presId="urn:microsoft.com/office/officeart/2005/8/layout/vList2"/>
    <dgm:cxn modelId="{E1CCAE70-2E8B-49A2-BA6F-1A2908E9E976}" srcId="{CBAABD97-4C40-4AF7-9E47-E9161E6008C5}" destId="{F4F02F3C-F1D0-4EDF-BD1D-B02B9D18831A}" srcOrd="1" destOrd="0" parTransId="{FB25E0E6-9F80-49F0-B8F0-C2967DA79F92}" sibTransId="{69D1AC2C-7620-474A-B801-7ADF66F8EB26}"/>
    <dgm:cxn modelId="{558C27AC-09DA-4491-BA78-BB084B16876E}" srcId="{CBAABD97-4C40-4AF7-9E47-E9161E6008C5}" destId="{6139AB91-3927-403A-BBCB-7A42C27DFB4C}" srcOrd="0" destOrd="0" parTransId="{889043AB-8941-4DA9-8A4C-04B08CE049AE}" sibTransId="{5829D533-61C9-421C-A672-5FE94E035963}"/>
    <dgm:cxn modelId="{41668BB6-25F4-4C6E-AF94-FD52DA9817E6}" type="presOf" srcId="{6139AB91-3927-403A-BBCB-7A42C27DFB4C}" destId="{DCC83C4B-7ED9-4DE5-A1F0-F6FEFEB700AA}" srcOrd="0" destOrd="0" presId="urn:microsoft.com/office/officeart/2005/8/layout/vList2"/>
    <dgm:cxn modelId="{2D84EFED-FA58-4847-A987-950D5C9A88B5}" type="presOf" srcId="{F4F02F3C-F1D0-4EDF-BD1D-B02B9D18831A}" destId="{63B0E5F5-BE1C-4C22-A534-13D6B2EDF387}" srcOrd="0" destOrd="0" presId="urn:microsoft.com/office/officeart/2005/8/layout/vList2"/>
    <dgm:cxn modelId="{64F4439B-B455-4B40-B652-08272A6D64B2}" type="presParOf" srcId="{6C2BA181-0174-4043-BA1A-A21D769897FA}" destId="{DCC83C4B-7ED9-4DE5-A1F0-F6FEFEB700AA}" srcOrd="0" destOrd="0" presId="urn:microsoft.com/office/officeart/2005/8/layout/vList2"/>
    <dgm:cxn modelId="{9BC5A85F-3D55-4325-AFCF-F74AE622B90B}" type="presParOf" srcId="{6C2BA181-0174-4043-BA1A-A21D769897FA}" destId="{D43EB9B8-9458-4269-9BE7-B9CEC1D6289F}" srcOrd="1" destOrd="0" presId="urn:microsoft.com/office/officeart/2005/8/layout/vList2"/>
    <dgm:cxn modelId="{05F046EF-C13D-4769-9BFD-C33B6997266A}" type="presParOf" srcId="{6C2BA181-0174-4043-BA1A-A21D769897FA}" destId="{63B0E5F5-BE1C-4C22-A534-13D6B2EDF38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F158A6-8B7F-4B7A-89A3-8023BECB201B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AA67C2D-2F40-4F6D-946D-4B2177C1A11A}">
      <dgm:prSet phldrT="[Text]"/>
      <dgm:spPr/>
      <dgm:t>
        <a:bodyPr/>
        <a:lstStyle/>
        <a:p>
          <a:r>
            <a:rPr lang="en-US" dirty="0"/>
            <a:t>Federal</a:t>
          </a:r>
        </a:p>
      </dgm:t>
    </dgm:pt>
    <dgm:pt modelId="{F423BB0E-26E2-49AA-9CCB-AED789EA4B1C}" type="parTrans" cxnId="{313569A8-2BA2-45C4-9B2C-2D20A5547C19}">
      <dgm:prSet/>
      <dgm:spPr/>
      <dgm:t>
        <a:bodyPr/>
        <a:lstStyle/>
        <a:p>
          <a:endParaRPr lang="en-US"/>
        </a:p>
      </dgm:t>
    </dgm:pt>
    <dgm:pt modelId="{E4A9AD34-EEFF-4113-81DE-B188EA0F7227}" type="sibTrans" cxnId="{313569A8-2BA2-45C4-9B2C-2D20A5547C19}">
      <dgm:prSet/>
      <dgm:spPr/>
      <dgm:t>
        <a:bodyPr/>
        <a:lstStyle/>
        <a:p>
          <a:endParaRPr lang="en-US"/>
        </a:p>
      </dgm:t>
    </dgm:pt>
    <dgm:pt modelId="{17C197A3-6EEA-44F7-BF45-4C68744BC611}">
      <dgm:prSet phldrT="[Text]"/>
      <dgm:spPr/>
      <dgm:t>
        <a:bodyPr/>
        <a:lstStyle/>
        <a:p>
          <a:r>
            <a:rPr lang="en-US" dirty="0"/>
            <a:t>90/10</a:t>
          </a:r>
        </a:p>
      </dgm:t>
    </dgm:pt>
    <dgm:pt modelId="{A8D8075F-3515-4172-93DB-4F355F02CA52}" type="parTrans" cxnId="{75902F21-A331-4EF5-AEF5-815391A777EC}">
      <dgm:prSet/>
      <dgm:spPr/>
      <dgm:t>
        <a:bodyPr/>
        <a:lstStyle/>
        <a:p>
          <a:endParaRPr lang="en-US"/>
        </a:p>
      </dgm:t>
    </dgm:pt>
    <dgm:pt modelId="{01C8AC43-ADC3-48B7-9E73-CD63565987CD}" type="sibTrans" cxnId="{75902F21-A331-4EF5-AEF5-815391A777EC}">
      <dgm:prSet/>
      <dgm:spPr/>
      <dgm:t>
        <a:bodyPr/>
        <a:lstStyle/>
        <a:p>
          <a:endParaRPr lang="en-US"/>
        </a:p>
      </dgm:t>
    </dgm:pt>
    <dgm:pt modelId="{AFEDA5D6-06BC-4D2C-876D-71576FB97D50}">
      <dgm:prSet phldrT="[Text]"/>
      <dgm:spPr/>
      <dgm:t>
        <a:bodyPr/>
        <a:lstStyle/>
        <a:p>
          <a:r>
            <a:rPr lang="en-US" dirty="0"/>
            <a:t>State</a:t>
          </a:r>
        </a:p>
      </dgm:t>
    </dgm:pt>
    <dgm:pt modelId="{EE8E075B-0230-448E-851A-387B2EDF50D6}" type="parTrans" cxnId="{A0D35C6C-696B-4CE7-8F84-31D1C0C93AE0}">
      <dgm:prSet/>
      <dgm:spPr/>
      <dgm:t>
        <a:bodyPr/>
        <a:lstStyle/>
        <a:p>
          <a:endParaRPr lang="en-US"/>
        </a:p>
      </dgm:t>
    </dgm:pt>
    <dgm:pt modelId="{C258B58E-1FFD-4099-AC52-0C7E78EF8F1B}" type="sibTrans" cxnId="{A0D35C6C-696B-4CE7-8F84-31D1C0C93AE0}">
      <dgm:prSet/>
      <dgm:spPr/>
      <dgm:t>
        <a:bodyPr/>
        <a:lstStyle/>
        <a:p>
          <a:endParaRPr lang="en-US"/>
        </a:p>
      </dgm:t>
    </dgm:pt>
    <dgm:pt modelId="{0BD7C006-FB43-48A9-9F5C-6ADDC375A972}">
      <dgm:prSet phldrT="[Text]"/>
      <dgm:spPr/>
      <dgm:t>
        <a:bodyPr/>
        <a:lstStyle/>
        <a:p>
          <a:r>
            <a:rPr lang="en-US" dirty="0"/>
            <a:t>70/30</a:t>
          </a:r>
        </a:p>
      </dgm:t>
    </dgm:pt>
    <dgm:pt modelId="{BA10895A-4DD8-4311-B7CB-9803242819FB}" type="parTrans" cxnId="{6A0BBE6E-DD56-45F7-9F54-CA360059DAC8}">
      <dgm:prSet/>
      <dgm:spPr/>
      <dgm:t>
        <a:bodyPr/>
        <a:lstStyle/>
        <a:p>
          <a:endParaRPr lang="en-US"/>
        </a:p>
      </dgm:t>
    </dgm:pt>
    <dgm:pt modelId="{FC6F5377-003F-437C-80B5-FB17C08A30F5}" type="sibTrans" cxnId="{6A0BBE6E-DD56-45F7-9F54-CA360059DAC8}">
      <dgm:prSet/>
      <dgm:spPr/>
      <dgm:t>
        <a:bodyPr/>
        <a:lstStyle/>
        <a:p>
          <a:endParaRPr lang="en-US"/>
        </a:p>
      </dgm:t>
    </dgm:pt>
    <dgm:pt modelId="{476D9C8C-11D3-4CD7-B59F-E76F26D30783}">
      <dgm:prSet/>
      <dgm:spPr/>
      <dgm:t>
        <a:bodyPr/>
        <a:lstStyle/>
        <a:p>
          <a:r>
            <a:rPr lang="en-US" dirty="0"/>
            <a:t>Local</a:t>
          </a:r>
        </a:p>
      </dgm:t>
    </dgm:pt>
    <dgm:pt modelId="{B0C9B3D0-1B60-4931-9DCE-70EA2F07366F}" type="parTrans" cxnId="{C796C816-EB5A-4C1D-8FF5-A78F0917AB9D}">
      <dgm:prSet/>
      <dgm:spPr/>
      <dgm:t>
        <a:bodyPr/>
        <a:lstStyle/>
        <a:p>
          <a:endParaRPr lang="en-US"/>
        </a:p>
      </dgm:t>
    </dgm:pt>
    <dgm:pt modelId="{773A96EC-608E-47EF-AEC1-0DECAA04105C}" type="sibTrans" cxnId="{C796C816-EB5A-4C1D-8FF5-A78F0917AB9D}">
      <dgm:prSet/>
      <dgm:spPr/>
      <dgm:t>
        <a:bodyPr/>
        <a:lstStyle/>
        <a:p>
          <a:endParaRPr lang="en-US"/>
        </a:p>
      </dgm:t>
    </dgm:pt>
    <dgm:pt modelId="{753662FB-9C34-411E-9E6D-E6A8B7E066CA}">
      <dgm:prSet/>
      <dgm:spPr/>
      <dgm:t>
        <a:bodyPr/>
        <a:lstStyle/>
        <a:p>
          <a:r>
            <a:rPr lang="en-US" dirty="0"/>
            <a:t>PFC</a:t>
          </a:r>
        </a:p>
      </dgm:t>
    </dgm:pt>
    <dgm:pt modelId="{BDF5FC34-7B98-4FEC-92C3-6D568911F0D2}" type="parTrans" cxnId="{B009CBC4-2671-41C0-A671-70D76AEF0013}">
      <dgm:prSet/>
      <dgm:spPr/>
      <dgm:t>
        <a:bodyPr/>
        <a:lstStyle/>
        <a:p>
          <a:endParaRPr lang="en-US"/>
        </a:p>
      </dgm:t>
    </dgm:pt>
    <dgm:pt modelId="{734B2FD6-0EB8-43F5-8CF5-C08C7687C4BD}" type="sibTrans" cxnId="{B009CBC4-2671-41C0-A671-70D76AEF0013}">
      <dgm:prSet/>
      <dgm:spPr/>
      <dgm:t>
        <a:bodyPr/>
        <a:lstStyle/>
        <a:p>
          <a:endParaRPr lang="en-US"/>
        </a:p>
      </dgm:t>
    </dgm:pt>
    <dgm:pt modelId="{CF13536B-0AE3-4389-A027-37E10C669A41}">
      <dgm:prSet/>
      <dgm:spPr/>
      <dgm:t>
        <a:bodyPr/>
        <a:lstStyle/>
        <a:p>
          <a:r>
            <a:rPr lang="en-US" dirty="0"/>
            <a:t>Sales Tax</a:t>
          </a:r>
        </a:p>
      </dgm:t>
    </dgm:pt>
    <dgm:pt modelId="{93B46656-6F20-492F-8A56-8E4664136FC4}" type="parTrans" cxnId="{B2738146-423E-40FC-AC33-61C2451FFD01}">
      <dgm:prSet/>
      <dgm:spPr/>
      <dgm:t>
        <a:bodyPr/>
        <a:lstStyle/>
        <a:p>
          <a:endParaRPr lang="en-US"/>
        </a:p>
      </dgm:t>
    </dgm:pt>
    <dgm:pt modelId="{0B26CAD6-59E6-4DC5-96DE-E90E84ACF2D2}" type="sibTrans" cxnId="{B2738146-423E-40FC-AC33-61C2451FFD01}">
      <dgm:prSet/>
      <dgm:spPr/>
      <dgm:t>
        <a:bodyPr/>
        <a:lstStyle/>
        <a:p>
          <a:endParaRPr lang="en-US"/>
        </a:p>
      </dgm:t>
    </dgm:pt>
    <dgm:pt modelId="{2433D6AF-96B8-49B2-8F71-00B2CA06E99C}" type="pres">
      <dgm:prSet presAssocID="{EEF158A6-8B7F-4B7A-89A3-8023BECB201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15A2A00-73FF-4121-B0C9-7016D13EC540}" type="pres">
      <dgm:prSet presAssocID="{2AA67C2D-2F40-4F6D-946D-4B2177C1A11A}" presName="root" presStyleCnt="0"/>
      <dgm:spPr/>
    </dgm:pt>
    <dgm:pt modelId="{61B58FB5-F2DB-40D5-BE82-8B3DBA6E9959}" type="pres">
      <dgm:prSet presAssocID="{2AA67C2D-2F40-4F6D-946D-4B2177C1A11A}" presName="rootComposite" presStyleCnt="0"/>
      <dgm:spPr/>
    </dgm:pt>
    <dgm:pt modelId="{239B144F-9411-4F19-B4D6-CEF07D961166}" type="pres">
      <dgm:prSet presAssocID="{2AA67C2D-2F40-4F6D-946D-4B2177C1A11A}" presName="rootText" presStyleLbl="node1" presStyleIdx="0" presStyleCnt="3"/>
      <dgm:spPr/>
    </dgm:pt>
    <dgm:pt modelId="{09C87448-3319-4942-A3D8-F0EEC46D13DC}" type="pres">
      <dgm:prSet presAssocID="{2AA67C2D-2F40-4F6D-946D-4B2177C1A11A}" presName="rootConnector" presStyleLbl="node1" presStyleIdx="0" presStyleCnt="3"/>
      <dgm:spPr/>
    </dgm:pt>
    <dgm:pt modelId="{730CD232-64F4-4CC7-A3B0-1EAB3D4E0070}" type="pres">
      <dgm:prSet presAssocID="{2AA67C2D-2F40-4F6D-946D-4B2177C1A11A}" presName="childShape" presStyleCnt="0"/>
      <dgm:spPr/>
    </dgm:pt>
    <dgm:pt modelId="{99AAA5FE-0D3A-4888-82A4-813B6B109915}" type="pres">
      <dgm:prSet presAssocID="{A8D8075F-3515-4172-93DB-4F355F02CA52}" presName="Name13" presStyleLbl="parChTrans1D2" presStyleIdx="0" presStyleCnt="4"/>
      <dgm:spPr/>
    </dgm:pt>
    <dgm:pt modelId="{09B4A29D-EDE2-4F2C-8914-6D5505B1A883}" type="pres">
      <dgm:prSet presAssocID="{17C197A3-6EEA-44F7-BF45-4C68744BC611}" presName="childText" presStyleLbl="bgAcc1" presStyleIdx="0" presStyleCnt="4">
        <dgm:presLayoutVars>
          <dgm:bulletEnabled val="1"/>
        </dgm:presLayoutVars>
      </dgm:prSet>
      <dgm:spPr/>
    </dgm:pt>
    <dgm:pt modelId="{047BFD1B-0BE7-4187-AE2F-A243315309D4}" type="pres">
      <dgm:prSet presAssocID="{AFEDA5D6-06BC-4D2C-876D-71576FB97D50}" presName="root" presStyleCnt="0"/>
      <dgm:spPr/>
    </dgm:pt>
    <dgm:pt modelId="{C0F5C400-4F6C-46E2-A8B6-609FD80F2B67}" type="pres">
      <dgm:prSet presAssocID="{AFEDA5D6-06BC-4D2C-876D-71576FB97D50}" presName="rootComposite" presStyleCnt="0"/>
      <dgm:spPr/>
    </dgm:pt>
    <dgm:pt modelId="{5DBECFA5-0312-4C97-888F-71BD6501C7E3}" type="pres">
      <dgm:prSet presAssocID="{AFEDA5D6-06BC-4D2C-876D-71576FB97D50}" presName="rootText" presStyleLbl="node1" presStyleIdx="1" presStyleCnt="3"/>
      <dgm:spPr/>
    </dgm:pt>
    <dgm:pt modelId="{6DB0E92E-8825-4B86-9FDE-22057FD23B3B}" type="pres">
      <dgm:prSet presAssocID="{AFEDA5D6-06BC-4D2C-876D-71576FB97D50}" presName="rootConnector" presStyleLbl="node1" presStyleIdx="1" presStyleCnt="3"/>
      <dgm:spPr/>
    </dgm:pt>
    <dgm:pt modelId="{206187A7-EDBC-4EA2-9FBA-FC1EF755E0A4}" type="pres">
      <dgm:prSet presAssocID="{AFEDA5D6-06BC-4D2C-876D-71576FB97D50}" presName="childShape" presStyleCnt="0"/>
      <dgm:spPr/>
    </dgm:pt>
    <dgm:pt modelId="{A26EFEFD-85F1-4369-AA2D-4E59D5015A13}" type="pres">
      <dgm:prSet presAssocID="{BA10895A-4DD8-4311-B7CB-9803242819FB}" presName="Name13" presStyleLbl="parChTrans1D2" presStyleIdx="1" presStyleCnt="4"/>
      <dgm:spPr/>
    </dgm:pt>
    <dgm:pt modelId="{F792F5DA-0718-48BF-8E77-72315DC92ACB}" type="pres">
      <dgm:prSet presAssocID="{0BD7C006-FB43-48A9-9F5C-6ADDC375A972}" presName="childText" presStyleLbl="bgAcc1" presStyleIdx="1" presStyleCnt="4" custLinFactNeighborX="-1020" custLinFactNeighborY="0">
        <dgm:presLayoutVars>
          <dgm:bulletEnabled val="1"/>
        </dgm:presLayoutVars>
      </dgm:prSet>
      <dgm:spPr/>
    </dgm:pt>
    <dgm:pt modelId="{E2308F0E-E4D0-4781-8ABB-58055B0A5A21}" type="pres">
      <dgm:prSet presAssocID="{476D9C8C-11D3-4CD7-B59F-E76F26D30783}" presName="root" presStyleCnt="0"/>
      <dgm:spPr/>
    </dgm:pt>
    <dgm:pt modelId="{5A2C456D-D2EB-46B7-A528-58864C7B0E9F}" type="pres">
      <dgm:prSet presAssocID="{476D9C8C-11D3-4CD7-B59F-E76F26D30783}" presName="rootComposite" presStyleCnt="0"/>
      <dgm:spPr/>
    </dgm:pt>
    <dgm:pt modelId="{C599C6D1-F407-4722-9EDE-D6F854EA0F49}" type="pres">
      <dgm:prSet presAssocID="{476D9C8C-11D3-4CD7-B59F-E76F26D30783}" presName="rootText" presStyleLbl="node1" presStyleIdx="2" presStyleCnt="3"/>
      <dgm:spPr/>
    </dgm:pt>
    <dgm:pt modelId="{0176F4C4-E719-4E70-864B-97F6BAA577A2}" type="pres">
      <dgm:prSet presAssocID="{476D9C8C-11D3-4CD7-B59F-E76F26D30783}" presName="rootConnector" presStyleLbl="node1" presStyleIdx="2" presStyleCnt="3"/>
      <dgm:spPr/>
    </dgm:pt>
    <dgm:pt modelId="{6C5D8E91-4EE2-4A4B-9B6C-59156149113A}" type="pres">
      <dgm:prSet presAssocID="{476D9C8C-11D3-4CD7-B59F-E76F26D30783}" presName="childShape" presStyleCnt="0"/>
      <dgm:spPr/>
    </dgm:pt>
    <dgm:pt modelId="{070D10FB-6F28-4340-8837-405759B59F0F}" type="pres">
      <dgm:prSet presAssocID="{93B46656-6F20-492F-8A56-8E4664136FC4}" presName="Name13" presStyleLbl="parChTrans1D2" presStyleIdx="2" presStyleCnt="4"/>
      <dgm:spPr/>
    </dgm:pt>
    <dgm:pt modelId="{FED2E964-2CA8-4C98-BC2B-3D4F2EE65A4D}" type="pres">
      <dgm:prSet presAssocID="{CF13536B-0AE3-4389-A027-37E10C669A41}" presName="childText" presStyleLbl="bgAcc1" presStyleIdx="2" presStyleCnt="4">
        <dgm:presLayoutVars>
          <dgm:bulletEnabled val="1"/>
        </dgm:presLayoutVars>
      </dgm:prSet>
      <dgm:spPr/>
    </dgm:pt>
    <dgm:pt modelId="{E7D44A17-7389-4A33-8BB9-23EF105812F4}" type="pres">
      <dgm:prSet presAssocID="{BDF5FC34-7B98-4FEC-92C3-6D568911F0D2}" presName="Name13" presStyleLbl="parChTrans1D2" presStyleIdx="3" presStyleCnt="4"/>
      <dgm:spPr/>
    </dgm:pt>
    <dgm:pt modelId="{E1A739FC-3BAC-462E-A647-48F70050A066}" type="pres">
      <dgm:prSet presAssocID="{753662FB-9C34-411E-9E6D-E6A8B7E066CA}" presName="childText" presStyleLbl="bgAcc1" presStyleIdx="3" presStyleCnt="4" custLinFactNeighborX="1922" custLinFactNeighborY="-5296">
        <dgm:presLayoutVars>
          <dgm:bulletEnabled val="1"/>
        </dgm:presLayoutVars>
      </dgm:prSet>
      <dgm:spPr/>
    </dgm:pt>
  </dgm:ptLst>
  <dgm:cxnLst>
    <dgm:cxn modelId="{C796C816-EB5A-4C1D-8FF5-A78F0917AB9D}" srcId="{EEF158A6-8B7F-4B7A-89A3-8023BECB201B}" destId="{476D9C8C-11D3-4CD7-B59F-E76F26D30783}" srcOrd="2" destOrd="0" parTransId="{B0C9B3D0-1B60-4931-9DCE-70EA2F07366F}" sibTransId="{773A96EC-608E-47EF-AEC1-0DECAA04105C}"/>
    <dgm:cxn modelId="{75902F21-A331-4EF5-AEF5-815391A777EC}" srcId="{2AA67C2D-2F40-4F6D-946D-4B2177C1A11A}" destId="{17C197A3-6EEA-44F7-BF45-4C68744BC611}" srcOrd="0" destOrd="0" parTransId="{A8D8075F-3515-4172-93DB-4F355F02CA52}" sibTransId="{01C8AC43-ADC3-48B7-9E73-CD63565987CD}"/>
    <dgm:cxn modelId="{8340A823-2DC8-4658-A1EF-287C25687E15}" type="presOf" srcId="{AFEDA5D6-06BC-4D2C-876D-71576FB97D50}" destId="{6DB0E92E-8825-4B86-9FDE-22057FD23B3B}" srcOrd="1" destOrd="0" presId="urn:microsoft.com/office/officeart/2005/8/layout/hierarchy3"/>
    <dgm:cxn modelId="{F351512C-E195-4498-AA03-999C1855ABC3}" type="presOf" srcId="{93B46656-6F20-492F-8A56-8E4664136FC4}" destId="{070D10FB-6F28-4340-8837-405759B59F0F}" srcOrd="0" destOrd="0" presId="urn:microsoft.com/office/officeart/2005/8/layout/hierarchy3"/>
    <dgm:cxn modelId="{8CA35936-6E3C-4FFC-84F2-C8E7A05F739D}" type="presOf" srcId="{2AA67C2D-2F40-4F6D-946D-4B2177C1A11A}" destId="{09C87448-3319-4942-A3D8-F0EEC46D13DC}" srcOrd="1" destOrd="0" presId="urn:microsoft.com/office/officeart/2005/8/layout/hierarchy3"/>
    <dgm:cxn modelId="{B2738146-423E-40FC-AC33-61C2451FFD01}" srcId="{476D9C8C-11D3-4CD7-B59F-E76F26D30783}" destId="{CF13536B-0AE3-4389-A027-37E10C669A41}" srcOrd="0" destOrd="0" parTransId="{93B46656-6F20-492F-8A56-8E4664136FC4}" sibTransId="{0B26CAD6-59E6-4DC5-96DE-E90E84ACF2D2}"/>
    <dgm:cxn modelId="{7543A248-C1AC-45AD-A657-847EECBC9DCA}" type="presOf" srcId="{0BD7C006-FB43-48A9-9F5C-6ADDC375A972}" destId="{F792F5DA-0718-48BF-8E77-72315DC92ACB}" srcOrd="0" destOrd="0" presId="urn:microsoft.com/office/officeart/2005/8/layout/hierarchy3"/>
    <dgm:cxn modelId="{A0D35C6C-696B-4CE7-8F84-31D1C0C93AE0}" srcId="{EEF158A6-8B7F-4B7A-89A3-8023BECB201B}" destId="{AFEDA5D6-06BC-4D2C-876D-71576FB97D50}" srcOrd="1" destOrd="0" parTransId="{EE8E075B-0230-448E-851A-387B2EDF50D6}" sibTransId="{C258B58E-1FFD-4099-AC52-0C7E78EF8F1B}"/>
    <dgm:cxn modelId="{6A0BBE6E-DD56-45F7-9F54-CA360059DAC8}" srcId="{AFEDA5D6-06BC-4D2C-876D-71576FB97D50}" destId="{0BD7C006-FB43-48A9-9F5C-6ADDC375A972}" srcOrd="0" destOrd="0" parTransId="{BA10895A-4DD8-4311-B7CB-9803242819FB}" sibTransId="{FC6F5377-003F-437C-80B5-FB17C08A30F5}"/>
    <dgm:cxn modelId="{8F4B7783-BE5C-42AA-B8A0-747BBFF04B6D}" type="presOf" srcId="{A8D8075F-3515-4172-93DB-4F355F02CA52}" destId="{99AAA5FE-0D3A-4888-82A4-813B6B109915}" srcOrd="0" destOrd="0" presId="urn:microsoft.com/office/officeart/2005/8/layout/hierarchy3"/>
    <dgm:cxn modelId="{65C18785-CF74-4FD9-828C-3F0D4C131D56}" type="presOf" srcId="{476D9C8C-11D3-4CD7-B59F-E76F26D30783}" destId="{0176F4C4-E719-4E70-864B-97F6BAA577A2}" srcOrd="1" destOrd="0" presId="urn:microsoft.com/office/officeart/2005/8/layout/hierarchy3"/>
    <dgm:cxn modelId="{32F7318B-FB8A-450B-9C2C-3C41799E974A}" type="presOf" srcId="{AFEDA5D6-06BC-4D2C-876D-71576FB97D50}" destId="{5DBECFA5-0312-4C97-888F-71BD6501C7E3}" srcOrd="0" destOrd="0" presId="urn:microsoft.com/office/officeart/2005/8/layout/hierarchy3"/>
    <dgm:cxn modelId="{6E386DA2-0E11-4DCF-8585-112DEB35208C}" type="presOf" srcId="{BDF5FC34-7B98-4FEC-92C3-6D568911F0D2}" destId="{E7D44A17-7389-4A33-8BB9-23EF105812F4}" srcOrd="0" destOrd="0" presId="urn:microsoft.com/office/officeart/2005/8/layout/hierarchy3"/>
    <dgm:cxn modelId="{313569A8-2BA2-45C4-9B2C-2D20A5547C19}" srcId="{EEF158A6-8B7F-4B7A-89A3-8023BECB201B}" destId="{2AA67C2D-2F40-4F6D-946D-4B2177C1A11A}" srcOrd="0" destOrd="0" parTransId="{F423BB0E-26E2-49AA-9CCB-AED789EA4B1C}" sibTransId="{E4A9AD34-EEFF-4113-81DE-B188EA0F7227}"/>
    <dgm:cxn modelId="{ED3081B8-207B-40CC-A39D-9F6B186954F5}" type="presOf" srcId="{2AA67C2D-2F40-4F6D-946D-4B2177C1A11A}" destId="{239B144F-9411-4F19-B4D6-CEF07D961166}" srcOrd="0" destOrd="0" presId="urn:microsoft.com/office/officeart/2005/8/layout/hierarchy3"/>
    <dgm:cxn modelId="{B009CBC4-2671-41C0-A671-70D76AEF0013}" srcId="{476D9C8C-11D3-4CD7-B59F-E76F26D30783}" destId="{753662FB-9C34-411E-9E6D-E6A8B7E066CA}" srcOrd="1" destOrd="0" parTransId="{BDF5FC34-7B98-4FEC-92C3-6D568911F0D2}" sibTransId="{734B2FD6-0EB8-43F5-8CF5-C08C7687C4BD}"/>
    <dgm:cxn modelId="{2ABA7FC5-7D15-42F5-9EDB-C71ED8162341}" type="presOf" srcId="{753662FB-9C34-411E-9E6D-E6A8B7E066CA}" destId="{E1A739FC-3BAC-462E-A647-48F70050A066}" srcOrd="0" destOrd="0" presId="urn:microsoft.com/office/officeart/2005/8/layout/hierarchy3"/>
    <dgm:cxn modelId="{75F694E1-8152-425C-A934-6DA61E08DCBF}" type="presOf" srcId="{BA10895A-4DD8-4311-B7CB-9803242819FB}" destId="{A26EFEFD-85F1-4369-AA2D-4E59D5015A13}" srcOrd="0" destOrd="0" presId="urn:microsoft.com/office/officeart/2005/8/layout/hierarchy3"/>
    <dgm:cxn modelId="{29F868EE-9882-40A4-9D69-038E61E2DC1C}" type="presOf" srcId="{17C197A3-6EEA-44F7-BF45-4C68744BC611}" destId="{09B4A29D-EDE2-4F2C-8914-6D5505B1A883}" srcOrd="0" destOrd="0" presId="urn:microsoft.com/office/officeart/2005/8/layout/hierarchy3"/>
    <dgm:cxn modelId="{2C3715F1-A43F-41BA-9B95-9539D2422B38}" type="presOf" srcId="{CF13536B-0AE3-4389-A027-37E10C669A41}" destId="{FED2E964-2CA8-4C98-BC2B-3D4F2EE65A4D}" srcOrd="0" destOrd="0" presId="urn:microsoft.com/office/officeart/2005/8/layout/hierarchy3"/>
    <dgm:cxn modelId="{C4BD93FB-89EB-4C67-A105-D95762A061D1}" type="presOf" srcId="{476D9C8C-11D3-4CD7-B59F-E76F26D30783}" destId="{C599C6D1-F407-4722-9EDE-D6F854EA0F49}" srcOrd="0" destOrd="0" presId="urn:microsoft.com/office/officeart/2005/8/layout/hierarchy3"/>
    <dgm:cxn modelId="{C751B1FE-B56D-49D4-9E94-7A5250CD4C9D}" type="presOf" srcId="{EEF158A6-8B7F-4B7A-89A3-8023BECB201B}" destId="{2433D6AF-96B8-49B2-8F71-00B2CA06E99C}" srcOrd="0" destOrd="0" presId="urn:microsoft.com/office/officeart/2005/8/layout/hierarchy3"/>
    <dgm:cxn modelId="{EC3C068B-C83B-429D-BFD1-93CD50D7FA43}" type="presParOf" srcId="{2433D6AF-96B8-49B2-8F71-00B2CA06E99C}" destId="{915A2A00-73FF-4121-B0C9-7016D13EC540}" srcOrd="0" destOrd="0" presId="urn:microsoft.com/office/officeart/2005/8/layout/hierarchy3"/>
    <dgm:cxn modelId="{62FB9F53-97D2-4A85-BB13-3467043DD843}" type="presParOf" srcId="{915A2A00-73FF-4121-B0C9-7016D13EC540}" destId="{61B58FB5-F2DB-40D5-BE82-8B3DBA6E9959}" srcOrd="0" destOrd="0" presId="urn:microsoft.com/office/officeart/2005/8/layout/hierarchy3"/>
    <dgm:cxn modelId="{6021636C-CC50-4B57-813D-034270AF3043}" type="presParOf" srcId="{61B58FB5-F2DB-40D5-BE82-8B3DBA6E9959}" destId="{239B144F-9411-4F19-B4D6-CEF07D961166}" srcOrd="0" destOrd="0" presId="urn:microsoft.com/office/officeart/2005/8/layout/hierarchy3"/>
    <dgm:cxn modelId="{3B7A9377-9CB5-474A-82DA-0B615A23140B}" type="presParOf" srcId="{61B58FB5-F2DB-40D5-BE82-8B3DBA6E9959}" destId="{09C87448-3319-4942-A3D8-F0EEC46D13DC}" srcOrd="1" destOrd="0" presId="urn:microsoft.com/office/officeart/2005/8/layout/hierarchy3"/>
    <dgm:cxn modelId="{E9B42A01-E07B-41C8-8432-DB41516EAC12}" type="presParOf" srcId="{915A2A00-73FF-4121-B0C9-7016D13EC540}" destId="{730CD232-64F4-4CC7-A3B0-1EAB3D4E0070}" srcOrd="1" destOrd="0" presId="urn:microsoft.com/office/officeart/2005/8/layout/hierarchy3"/>
    <dgm:cxn modelId="{A473D62D-7C78-40C5-863D-D70DD9451184}" type="presParOf" srcId="{730CD232-64F4-4CC7-A3B0-1EAB3D4E0070}" destId="{99AAA5FE-0D3A-4888-82A4-813B6B109915}" srcOrd="0" destOrd="0" presId="urn:microsoft.com/office/officeart/2005/8/layout/hierarchy3"/>
    <dgm:cxn modelId="{D827DF8B-AD76-406C-939E-DB603273A297}" type="presParOf" srcId="{730CD232-64F4-4CC7-A3B0-1EAB3D4E0070}" destId="{09B4A29D-EDE2-4F2C-8914-6D5505B1A883}" srcOrd="1" destOrd="0" presId="urn:microsoft.com/office/officeart/2005/8/layout/hierarchy3"/>
    <dgm:cxn modelId="{10C7840D-F19D-4E4C-A582-E87EA0C6FDD1}" type="presParOf" srcId="{2433D6AF-96B8-49B2-8F71-00B2CA06E99C}" destId="{047BFD1B-0BE7-4187-AE2F-A243315309D4}" srcOrd="1" destOrd="0" presId="urn:microsoft.com/office/officeart/2005/8/layout/hierarchy3"/>
    <dgm:cxn modelId="{781D087C-E717-4CCE-BC58-1269D5137690}" type="presParOf" srcId="{047BFD1B-0BE7-4187-AE2F-A243315309D4}" destId="{C0F5C400-4F6C-46E2-A8B6-609FD80F2B67}" srcOrd="0" destOrd="0" presId="urn:microsoft.com/office/officeart/2005/8/layout/hierarchy3"/>
    <dgm:cxn modelId="{007DBAB5-4B75-4682-9708-EE76D8FB1E4A}" type="presParOf" srcId="{C0F5C400-4F6C-46E2-A8B6-609FD80F2B67}" destId="{5DBECFA5-0312-4C97-888F-71BD6501C7E3}" srcOrd="0" destOrd="0" presId="urn:microsoft.com/office/officeart/2005/8/layout/hierarchy3"/>
    <dgm:cxn modelId="{23787822-407B-480D-8623-069AADF85598}" type="presParOf" srcId="{C0F5C400-4F6C-46E2-A8B6-609FD80F2B67}" destId="{6DB0E92E-8825-4B86-9FDE-22057FD23B3B}" srcOrd="1" destOrd="0" presId="urn:microsoft.com/office/officeart/2005/8/layout/hierarchy3"/>
    <dgm:cxn modelId="{5166C47B-A200-434E-BDBC-3F7ABF0A747D}" type="presParOf" srcId="{047BFD1B-0BE7-4187-AE2F-A243315309D4}" destId="{206187A7-EDBC-4EA2-9FBA-FC1EF755E0A4}" srcOrd="1" destOrd="0" presId="urn:microsoft.com/office/officeart/2005/8/layout/hierarchy3"/>
    <dgm:cxn modelId="{E31DB285-BE7C-499A-8F8C-B7150ABA8758}" type="presParOf" srcId="{206187A7-EDBC-4EA2-9FBA-FC1EF755E0A4}" destId="{A26EFEFD-85F1-4369-AA2D-4E59D5015A13}" srcOrd="0" destOrd="0" presId="urn:microsoft.com/office/officeart/2005/8/layout/hierarchy3"/>
    <dgm:cxn modelId="{018EEB1F-3F3A-4078-AB5D-304347394CB5}" type="presParOf" srcId="{206187A7-EDBC-4EA2-9FBA-FC1EF755E0A4}" destId="{F792F5DA-0718-48BF-8E77-72315DC92ACB}" srcOrd="1" destOrd="0" presId="urn:microsoft.com/office/officeart/2005/8/layout/hierarchy3"/>
    <dgm:cxn modelId="{96C8A78D-D936-43A9-B147-7784259BCFCD}" type="presParOf" srcId="{2433D6AF-96B8-49B2-8F71-00B2CA06E99C}" destId="{E2308F0E-E4D0-4781-8ABB-58055B0A5A21}" srcOrd="2" destOrd="0" presId="urn:microsoft.com/office/officeart/2005/8/layout/hierarchy3"/>
    <dgm:cxn modelId="{845D7186-B583-4484-AF2A-DB9EB2C85A16}" type="presParOf" srcId="{E2308F0E-E4D0-4781-8ABB-58055B0A5A21}" destId="{5A2C456D-D2EB-46B7-A528-58864C7B0E9F}" srcOrd="0" destOrd="0" presId="urn:microsoft.com/office/officeart/2005/8/layout/hierarchy3"/>
    <dgm:cxn modelId="{2093F315-099C-4B45-8A6A-14DBF2135245}" type="presParOf" srcId="{5A2C456D-D2EB-46B7-A528-58864C7B0E9F}" destId="{C599C6D1-F407-4722-9EDE-D6F854EA0F49}" srcOrd="0" destOrd="0" presId="urn:microsoft.com/office/officeart/2005/8/layout/hierarchy3"/>
    <dgm:cxn modelId="{425B5586-2DB9-4099-94BC-0A561415D1D6}" type="presParOf" srcId="{5A2C456D-D2EB-46B7-A528-58864C7B0E9F}" destId="{0176F4C4-E719-4E70-864B-97F6BAA577A2}" srcOrd="1" destOrd="0" presId="urn:microsoft.com/office/officeart/2005/8/layout/hierarchy3"/>
    <dgm:cxn modelId="{BCE4FAA3-75ED-44F2-81CE-D223A6CB39C5}" type="presParOf" srcId="{E2308F0E-E4D0-4781-8ABB-58055B0A5A21}" destId="{6C5D8E91-4EE2-4A4B-9B6C-59156149113A}" srcOrd="1" destOrd="0" presId="urn:microsoft.com/office/officeart/2005/8/layout/hierarchy3"/>
    <dgm:cxn modelId="{39A6C6D6-E4DC-4FF6-A234-6D738715F875}" type="presParOf" srcId="{6C5D8E91-4EE2-4A4B-9B6C-59156149113A}" destId="{070D10FB-6F28-4340-8837-405759B59F0F}" srcOrd="0" destOrd="0" presId="urn:microsoft.com/office/officeart/2005/8/layout/hierarchy3"/>
    <dgm:cxn modelId="{95150ECF-33B0-46BE-B153-7A982E21FF8A}" type="presParOf" srcId="{6C5D8E91-4EE2-4A4B-9B6C-59156149113A}" destId="{FED2E964-2CA8-4C98-BC2B-3D4F2EE65A4D}" srcOrd="1" destOrd="0" presId="urn:microsoft.com/office/officeart/2005/8/layout/hierarchy3"/>
    <dgm:cxn modelId="{7B1695FB-BBEB-4D60-8C35-936837EE8C65}" type="presParOf" srcId="{6C5D8E91-4EE2-4A4B-9B6C-59156149113A}" destId="{E7D44A17-7389-4A33-8BB9-23EF105812F4}" srcOrd="2" destOrd="0" presId="urn:microsoft.com/office/officeart/2005/8/layout/hierarchy3"/>
    <dgm:cxn modelId="{AAFA074B-D631-4AF3-8D3D-AB8AE1EC063E}" type="presParOf" srcId="{6C5D8E91-4EE2-4A4B-9B6C-59156149113A}" destId="{E1A739FC-3BAC-462E-A647-48F70050A06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66CD0E-C298-4612-8FF1-D7D6433E1487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0658D4C-F088-456F-ABA4-BCDA791A0C64}">
      <dgm:prSet/>
      <dgm:spPr/>
      <dgm:t>
        <a:bodyPr/>
        <a:lstStyle/>
        <a:p>
          <a:r>
            <a:rPr lang="en-US"/>
            <a:t>Runway/Taxiway Reconstruction</a:t>
          </a:r>
        </a:p>
      </dgm:t>
    </dgm:pt>
    <dgm:pt modelId="{D344AE43-71B7-4C77-B0B4-9896E6F1CB30}" type="parTrans" cxnId="{B01BCA76-8EE7-4D48-8F6C-B97BDCB223DA}">
      <dgm:prSet/>
      <dgm:spPr/>
      <dgm:t>
        <a:bodyPr/>
        <a:lstStyle/>
        <a:p>
          <a:endParaRPr lang="en-US"/>
        </a:p>
      </dgm:t>
    </dgm:pt>
    <dgm:pt modelId="{FF1B474B-4257-414D-89A9-B1241D9C1F3A}" type="sibTrans" cxnId="{B01BCA76-8EE7-4D48-8F6C-B97BDCB223DA}">
      <dgm:prSet/>
      <dgm:spPr/>
      <dgm:t>
        <a:bodyPr/>
        <a:lstStyle/>
        <a:p>
          <a:endParaRPr lang="en-US"/>
        </a:p>
      </dgm:t>
    </dgm:pt>
    <dgm:pt modelId="{F88E1883-7516-43EF-8B2D-F1D7218EA3D5}">
      <dgm:prSet/>
      <dgm:spPr/>
      <dgm:t>
        <a:bodyPr/>
        <a:lstStyle/>
        <a:p>
          <a:r>
            <a:rPr lang="en-US"/>
            <a:t>Air Traffic Control Tower</a:t>
          </a:r>
        </a:p>
      </dgm:t>
    </dgm:pt>
    <dgm:pt modelId="{23BE25A2-C0CB-4F62-BB9E-81CD288E31FF}" type="parTrans" cxnId="{591E44A9-54AA-4BC4-8585-0DDE1ECEE2BF}">
      <dgm:prSet/>
      <dgm:spPr/>
      <dgm:t>
        <a:bodyPr/>
        <a:lstStyle/>
        <a:p>
          <a:endParaRPr lang="en-US"/>
        </a:p>
      </dgm:t>
    </dgm:pt>
    <dgm:pt modelId="{41DC052C-A8DF-4DB8-88B5-3C0C6789EBDB}" type="sibTrans" cxnId="{591E44A9-54AA-4BC4-8585-0DDE1ECEE2BF}">
      <dgm:prSet/>
      <dgm:spPr/>
      <dgm:t>
        <a:bodyPr/>
        <a:lstStyle/>
        <a:p>
          <a:endParaRPr lang="en-US"/>
        </a:p>
      </dgm:t>
    </dgm:pt>
    <dgm:pt modelId="{E94C0D6D-7ECE-43CF-8972-C6865EF91335}">
      <dgm:prSet/>
      <dgm:spPr/>
      <dgm:t>
        <a:bodyPr/>
        <a:lstStyle/>
        <a:p>
          <a:r>
            <a:rPr lang="en-US"/>
            <a:t>Equipment Building</a:t>
          </a:r>
        </a:p>
      </dgm:t>
    </dgm:pt>
    <dgm:pt modelId="{5D068E23-2384-47A8-ADC1-C9CC54DB9EFB}" type="parTrans" cxnId="{1FEF9A05-4C1A-46BE-A15C-2330F00AAE0D}">
      <dgm:prSet/>
      <dgm:spPr/>
      <dgm:t>
        <a:bodyPr/>
        <a:lstStyle/>
        <a:p>
          <a:endParaRPr lang="en-US"/>
        </a:p>
      </dgm:t>
    </dgm:pt>
    <dgm:pt modelId="{5B6DB980-D0F1-455B-AE63-E47E9C8EF3C1}" type="sibTrans" cxnId="{1FEF9A05-4C1A-46BE-A15C-2330F00AAE0D}">
      <dgm:prSet/>
      <dgm:spPr/>
      <dgm:t>
        <a:bodyPr/>
        <a:lstStyle/>
        <a:p>
          <a:endParaRPr lang="en-US"/>
        </a:p>
      </dgm:t>
    </dgm:pt>
    <dgm:pt modelId="{6468D528-45C5-4EE2-8425-DC84E4BCA473}">
      <dgm:prSet/>
      <dgm:spPr/>
      <dgm:t>
        <a:bodyPr/>
        <a:lstStyle/>
        <a:p>
          <a:r>
            <a:rPr lang="en-US"/>
            <a:t>Master Plan</a:t>
          </a:r>
        </a:p>
      </dgm:t>
    </dgm:pt>
    <dgm:pt modelId="{F71777FA-771E-4137-ABCA-E7C6BF7FD002}" type="parTrans" cxnId="{F7797361-51CB-4DF2-A077-BB92B20923B3}">
      <dgm:prSet/>
      <dgm:spPr/>
      <dgm:t>
        <a:bodyPr/>
        <a:lstStyle/>
        <a:p>
          <a:endParaRPr lang="en-US"/>
        </a:p>
      </dgm:t>
    </dgm:pt>
    <dgm:pt modelId="{10CA85A3-9D9F-4F94-BEBA-4BE63A25DC4C}" type="sibTrans" cxnId="{F7797361-51CB-4DF2-A077-BB92B20923B3}">
      <dgm:prSet/>
      <dgm:spPr/>
      <dgm:t>
        <a:bodyPr/>
        <a:lstStyle/>
        <a:p>
          <a:endParaRPr lang="en-US"/>
        </a:p>
      </dgm:t>
    </dgm:pt>
    <dgm:pt modelId="{B357A7B6-10CC-44CA-8879-032C85B9FD03}">
      <dgm:prSet/>
      <dgm:spPr/>
      <dgm:t>
        <a:bodyPr/>
        <a:lstStyle/>
        <a:p>
          <a:r>
            <a:rPr lang="en-US"/>
            <a:t>Water Utilities</a:t>
          </a:r>
        </a:p>
      </dgm:t>
    </dgm:pt>
    <dgm:pt modelId="{E4ADDCBB-BC36-4CB7-B56E-F4F756C11B9C}" type="parTrans" cxnId="{9414B307-93D0-48BD-8199-C85B1F69B0B2}">
      <dgm:prSet/>
      <dgm:spPr/>
      <dgm:t>
        <a:bodyPr/>
        <a:lstStyle/>
        <a:p>
          <a:endParaRPr lang="en-US"/>
        </a:p>
      </dgm:t>
    </dgm:pt>
    <dgm:pt modelId="{D01E0FED-1A97-438E-BC20-C7E298C0BDB7}" type="sibTrans" cxnId="{9414B307-93D0-48BD-8199-C85B1F69B0B2}">
      <dgm:prSet/>
      <dgm:spPr/>
      <dgm:t>
        <a:bodyPr/>
        <a:lstStyle/>
        <a:p>
          <a:endParaRPr lang="en-US"/>
        </a:p>
      </dgm:t>
    </dgm:pt>
    <dgm:pt modelId="{B6F3F90B-8DB4-45CA-8F53-EFB585744D42}">
      <dgm:prSet/>
      <dgm:spPr/>
      <dgm:t>
        <a:bodyPr/>
        <a:lstStyle/>
        <a:p>
          <a:r>
            <a:rPr lang="en-US"/>
            <a:t>Terminal Expansion</a:t>
          </a:r>
        </a:p>
      </dgm:t>
    </dgm:pt>
    <dgm:pt modelId="{8D80EC82-CF19-4AF3-A2F5-369C65EB5FC3}" type="parTrans" cxnId="{325DD3E4-A3A8-427C-94DA-60E3F0258996}">
      <dgm:prSet/>
      <dgm:spPr/>
      <dgm:t>
        <a:bodyPr/>
        <a:lstStyle/>
        <a:p>
          <a:endParaRPr lang="en-US"/>
        </a:p>
      </dgm:t>
    </dgm:pt>
    <dgm:pt modelId="{7A7ED16F-BFDF-466F-A332-3A6CE622149E}" type="sibTrans" cxnId="{325DD3E4-A3A8-427C-94DA-60E3F0258996}">
      <dgm:prSet/>
      <dgm:spPr/>
      <dgm:t>
        <a:bodyPr/>
        <a:lstStyle/>
        <a:p>
          <a:endParaRPr lang="en-US"/>
        </a:p>
      </dgm:t>
    </dgm:pt>
    <dgm:pt modelId="{F967FC9D-FA0B-4E8D-BA95-C7CD4DAFB4E3}">
      <dgm:prSet/>
      <dgm:spPr/>
      <dgm:t>
        <a:bodyPr/>
        <a:lstStyle/>
        <a:p>
          <a:r>
            <a:rPr lang="en-US"/>
            <a:t>Crosswind Runway Reconstruct</a:t>
          </a:r>
        </a:p>
      </dgm:t>
    </dgm:pt>
    <dgm:pt modelId="{E7BAF05C-E67A-4ED7-B2C9-18C538C5D93C}" type="parTrans" cxnId="{16228E5B-D307-4E2F-ABE8-41E43FE4D743}">
      <dgm:prSet/>
      <dgm:spPr/>
      <dgm:t>
        <a:bodyPr/>
        <a:lstStyle/>
        <a:p>
          <a:endParaRPr lang="en-US"/>
        </a:p>
      </dgm:t>
    </dgm:pt>
    <dgm:pt modelId="{2967B7F0-2551-4A17-9DDC-2D86D04DE195}" type="sibTrans" cxnId="{16228E5B-D307-4E2F-ABE8-41E43FE4D743}">
      <dgm:prSet/>
      <dgm:spPr/>
      <dgm:t>
        <a:bodyPr/>
        <a:lstStyle/>
        <a:p>
          <a:endParaRPr lang="en-US"/>
        </a:p>
      </dgm:t>
    </dgm:pt>
    <dgm:pt modelId="{897C737E-3A8F-4D30-A7E1-06798CC3DBEB}">
      <dgm:prSet/>
      <dgm:spPr/>
      <dgm:t>
        <a:bodyPr/>
        <a:lstStyle/>
        <a:p>
          <a:r>
            <a:rPr lang="en-US"/>
            <a:t>Main Runway Extension</a:t>
          </a:r>
        </a:p>
      </dgm:t>
    </dgm:pt>
    <dgm:pt modelId="{6973A313-6B59-466E-8EDE-BB82DF7120C6}" type="parTrans" cxnId="{6FB846E6-C233-4FB4-8576-156F5FA37694}">
      <dgm:prSet/>
      <dgm:spPr/>
      <dgm:t>
        <a:bodyPr/>
        <a:lstStyle/>
        <a:p>
          <a:endParaRPr lang="en-US"/>
        </a:p>
      </dgm:t>
    </dgm:pt>
    <dgm:pt modelId="{E82DE3D3-FA3D-4A23-9DEA-3C3FC12C4835}" type="sibTrans" cxnId="{6FB846E6-C233-4FB4-8576-156F5FA37694}">
      <dgm:prSet/>
      <dgm:spPr/>
      <dgm:t>
        <a:bodyPr/>
        <a:lstStyle/>
        <a:p>
          <a:endParaRPr lang="en-US"/>
        </a:p>
      </dgm:t>
    </dgm:pt>
    <dgm:pt modelId="{6F08FBA6-4C90-406A-AF78-AFB8C2FB2C95}">
      <dgm:prSet/>
      <dgm:spPr/>
      <dgm:t>
        <a:bodyPr/>
        <a:lstStyle/>
        <a:p>
          <a:r>
            <a:rPr lang="en-US"/>
            <a:t>Hangar Development Area</a:t>
          </a:r>
        </a:p>
      </dgm:t>
    </dgm:pt>
    <dgm:pt modelId="{2ECBB15C-47D9-4BD3-9408-47287E39A66C}" type="parTrans" cxnId="{C5C7559E-BEEC-4AD3-B5AE-D3913F59BFE0}">
      <dgm:prSet/>
      <dgm:spPr/>
      <dgm:t>
        <a:bodyPr/>
        <a:lstStyle/>
        <a:p>
          <a:endParaRPr lang="en-US"/>
        </a:p>
      </dgm:t>
    </dgm:pt>
    <dgm:pt modelId="{569AD169-4F2D-4F20-865B-7C55CF68081E}" type="sibTrans" cxnId="{C5C7559E-BEEC-4AD3-B5AE-D3913F59BFE0}">
      <dgm:prSet/>
      <dgm:spPr/>
      <dgm:t>
        <a:bodyPr/>
        <a:lstStyle/>
        <a:p>
          <a:endParaRPr lang="en-US"/>
        </a:p>
      </dgm:t>
    </dgm:pt>
    <dgm:pt modelId="{A5E0AFF0-4DF9-4E6C-BE8B-D4AA98300AC2}">
      <dgm:prSet/>
      <dgm:spPr/>
      <dgm:t>
        <a:bodyPr/>
        <a:lstStyle/>
        <a:p>
          <a:r>
            <a:rPr lang="en-US"/>
            <a:t>Taxiway Recontruction</a:t>
          </a:r>
        </a:p>
      </dgm:t>
    </dgm:pt>
    <dgm:pt modelId="{ADBA58CB-964F-4528-95E4-41B59DC2D9AA}" type="parTrans" cxnId="{9FF7F6CE-E43E-45BB-8412-AAD7EE994E88}">
      <dgm:prSet/>
      <dgm:spPr/>
      <dgm:t>
        <a:bodyPr/>
        <a:lstStyle/>
        <a:p>
          <a:endParaRPr lang="en-US"/>
        </a:p>
      </dgm:t>
    </dgm:pt>
    <dgm:pt modelId="{670EC7DE-8AA0-4516-801D-F7722E59F601}" type="sibTrans" cxnId="{9FF7F6CE-E43E-45BB-8412-AAD7EE994E88}">
      <dgm:prSet/>
      <dgm:spPr/>
      <dgm:t>
        <a:bodyPr/>
        <a:lstStyle/>
        <a:p>
          <a:endParaRPr lang="en-US"/>
        </a:p>
      </dgm:t>
    </dgm:pt>
    <dgm:pt modelId="{38C27D50-3906-4B70-8044-B8F4831AD452}" type="pres">
      <dgm:prSet presAssocID="{6E66CD0E-C298-4612-8FF1-D7D6433E1487}" presName="vert0" presStyleCnt="0">
        <dgm:presLayoutVars>
          <dgm:dir/>
          <dgm:animOne val="branch"/>
          <dgm:animLvl val="lvl"/>
        </dgm:presLayoutVars>
      </dgm:prSet>
      <dgm:spPr/>
    </dgm:pt>
    <dgm:pt modelId="{5160FEDA-FE51-466F-BC97-F638A7E64B5E}" type="pres">
      <dgm:prSet presAssocID="{10658D4C-F088-456F-ABA4-BCDA791A0C64}" presName="thickLine" presStyleLbl="alignNode1" presStyleIdx="0" presStyleCnt="10"/>
      <dgm:spPr/>
    </dgm:pt>
    <dgm:pt modelId="{9CE5098C-63D9-464A-BDB8-D7F228D31F82}" type="pres">
      <dgm:prSet presAssocID="{10658D4C-F088-456F-ABA4-BCDA791A0C64}" presName="horz1" presStyleCnt="0"/>
      <dgm:spPr/>
    </dgm:pt>
    <dgm:pt modelId="{5C2F2CDF-7A12-4970-8FB9-215F7F103D38}" type="pres">
      <dgm:prSet presAssocID="{10658D4C-F088-456F-ABA4-BCDA791A0C64}" presName="tx1" presStyleLbl="revTx" presStyleIdx="0" presStyleCnt="10"/>
      <dgm:spPr/>
    </dgm:pt>
    <dgm:pt modelId="{F2CFF59B-6E1A-4C48-9B03-3FD3083F7519}" type="pres">
      <dgm:prSet presAssocID="{10658D4C-F088-456F-ABA4-BCDA791A0C64}" presName="vert1" presStyleCnt="0"/>
      <dgm:spPr/>
    </dgm:pt>
    <dgm:pt modelId="{EB6ECED7-F7B7-4B1B-BDC7-3D3D63ED7A7E}" type="pres">
      <dgm:prSet presAssocID="{F88E1883-7516-43EF-8B2D-F1D7218EA3D5}" presName="thickLine" presStyleLbl="alignNode1" presStyleIdx="1" presStyleCnt="10"/>
      <dgm:spPr/>
    </dgm:pt>
    <dgm:pt modelId="{0741CD28-780C-41BE-9139-671DC5D6E298}" type="pres">
      <dgm:prSet presAssocID="{F88E1883-7516-43EF-8B2D-F1D7218EA3D5}" presName="horz1" presStyleCnt="0"/>
      <dgm:spPr/>
    </dgm:pt>
    <dgm:pt modelId="{BE97BA3C-E44C-47EB-A0B0-90CD37AAC94B}" type="pres">
      <dgm:prSet presAssocID="{F88E1883-7516-43EF-8B2D-F1D7218EA3D5}" presName="tx1" presStyleLbl="revTx" presStyleIdx="1" presStyleCnt="10"/>
      <dgm:spPr/>
    </dgm:pt>
    <dgm:pt modelId="{1830FF26-97C9-48E3-9225-5E8B24F4A5AE}" type="pres">
      <dgm:prSet presAssocID="{F88E1883-7516-43EF-8B2D-F1D7218EA3D5}" presName="vert1" presStyleCnt="0"/>
      <dgm:spPr/>
    </dgm:pt>
    <dgm:pt modelId="{001E3041-90BA-439E-958C-AAFAF172B0CB}" type="pres">
      <dgm:prSet presAssocID="{E94C0D6D-7ECE-43CF-8972-C6865EF91335}" presName="thickLine" presStyleLbl="alignNode1" presStyleIdx="2" presStyleCnt="10"/>
      <dgm:spPr/>
    </dgm:pt>
    <dgm:pt modelId="{1AC9C2F1-A9C6-4041-BB64-D3DFB5209544}" type="pres">
      <dgm:prSet presAssocID="{E94C0D6D-7ECE-43CF-8972-C6865EF91335}" presName="horz1" presStyleCnt="0"/>
      <dgm:spPr/>
    </dgm:pt>
    <dgm:pt modelId="{6AA4032B-D082-4D30-AA1C-39AA80F0B8AD}" type="pres">
      <dgm:prSet presAssocID="{E94C0D6D-7ECE-43CF-8972-C6865EF91335}" presName="tx1" presStyleLbl="revTx" presStyleIdx="2" presStyleCnt="10"/>
      <dgm:spPr/>
    </dgm:pt>
    <dgm:pt modelId="{B93822A4-608D-4CC6-A5A9-DD0D3DC8BFB4}" type="pres">
      <dgm:prSet presAssocID="{E94C0D6D-7ECE-43CF-8972-C6865EF91335}" presName="vert1" presStyleCnt="0"/>
      <dgm:spPr/>
    </dgm:pt>
    <dgm:pt modelId="{4BB58806-B421-4454-BC8A-8CA3C1F2975D}" type="pres">
      <dgm:prSet presAssocID="{6468D528-45C5-4EE2-8425-DC84E4BCA473}" presName="thickLine" presStyleLbl="alignNode1" presStyleIdx="3" presStyleCnt="10"/>
      <dgm:spPr/>
    </dgm:pt>
    <dgm:pt modelId="{FB3E8E1D-528C-48E1-83E6-DA972D6D7D3A}" type="pres">
      <dgm:prSet presAssocID="{6468D528-45C5-4EE2-8425-DC84E4BCA473}" presName="horz1" presStyleCnt="0"/>
      <dgm:spPr/>
    </dgm:pt>
    <dgm:pt modelId="{1A88707A-29C9-4948-8056-0BA5EEA94E29}" type="pres">
      <dgm:prSet presAssocID="{6468D528-45C5-4EE2-8425-DC84E4BCA473}" presName="tx1" presStyleLbl="revTx" presStyleIdx="3" presStyleCnt="10"/>
      <dgm:spPr/>
    </dgm:pt>
    <dgm:pt modelId="{6AA7D8EB-BD14-4420-BA16-2B93F7ABF72D}" type="pres">
      <dgm:prSet presAssocID="{6468D528-45C5-4EE2-8425-DC84E4BCA473}" presName="vert1" presStyleCnt="0"/>
      <dgm:spPr/>
    </dgm:pt>
    <dgm:pt modelId="{989A7BFA-D5BC-4D78-A7C3-4E0663090E6E}" type="pres">
      <dgm:prSet presAssocID="{B357A7B6-10CC-44CA-8879-032C85B9FD03}" presName="thickLine" presStyleLbl="alignNode1" presStyleIdx="4" presStyleCnt="10"/>
      <dgm:spPr/>
    </dgm:pt>
    <dgm:pt modelId="{C9137D0E-7744-4FB0-867E-D1EEFEFFF4D4}" type="pres">
      <dgm:prSet presAssocID="{B357A7B6-10CC-44CA-8879-032C85B9FD03}" presName="horz1" presStyleCnt="0"/>
      <dgm:spPr/>
    </dgm:pt>
    <dgm:pt modelId="{FB8FDB24-CBB6-49B4-A9B8-B2B83D1EF497}" type="pres">
      <dgm:prSet presAssocID="{B357A7B6-10CC-44CA-8879-032C85B9FD03}" presName="tx1" presStyleLbl="revTx" presStyleIdx="4" presStyleCnt="10"/>
      <dgm:spPr/>
    </dgm:pt>
    <dgm:pt modelId="{8E60FE1B-479F-4310-83C0-CF8C6B0AE5C7}" type="pres">
      <dgm:prSet presAssocID="{B357A7B6-10CC-44CA-8879-032C85B9FD03}" presName="vert1" presStyleCnt="0"/>
      <dgm:spPr/>
    </dgm:pt>
    <dgm:pt modelId="{A624C35E-13F8-421F-853E-1AF7AD9D3C11}" type="pres">
      <dgm:prSet presAssocID="{B6F3F90B-8DB4-45CA-8F53-EFB585744D42}" presName="thickLine" presStyleLbl="alignNode1" presStyleIdx="5" presStyleCnt="10"/>
      <dgm:spPr/>
    </dgm:pt>
    <dgm:pt modelId="{2BF7241B-BF9A-45B6-8C9C-A350F52A2DEF}" type="pres">
      <dgm:prSet presAssocID="{B6F3F90B-8DB4-45CA-8F53-EFB585744D42}" presName="horz1" presStyleCnt="0"/>
      <dgm:spPr/>
    </dgm:pt>
    <dgm:pt modelId="{54BF8C5D-DB0B-4E72-AEA2-2F1288DEDFE4}" type="pres">
      <dgm:prSet presAssocID="{B6F3F90B-8DB4-45CA-8F53-EFB585744D42}" presName="tx1" presStyleLbl="revTx" presStyleIdx="5" presStyleCnt="10"/>
      <dgm:spPr/>
    </dgm:pt>
    <dgm:pt modelId="{5E6FD41A-5870-4486-ABD7-F3E6D628B8E2}" type="pres">
      <dgm:prSet presAssocID="{B6F3F90B-8DB4-45CA-8F53-EFB585744D42}" presName="vert1" presStyleCnt="0"/>
      <dgm:spPr/>
    </dgm:pt>
    <dgm:pt modelId="{7F2180CF-9A31-4B1B-9C81-BF01E9A22D9F}" type="pres">
      <dgm:prSet presAssocID="{F967FC9D-FA0B-4E8D-BA95-C7CD4DAFB4E3}" presName="thickLine" presStyleLbl="alignNode1" presStyleIdx="6" presStyleCnt="10"/>
      <dgm:spPr/>
    </dgm:pt>
    <dgm:pt modelId="{293A1218-90B1-47BF-BB31-E46F5635749D}" type="pres">
      <dgm:prSet presAssocID="{F967FC9D-FA0B-4E8D-BA95-C7CD4DAFB4E3}" presName="horz1" presStyleCnt="0"/>
      <dgm:spPr/>
    </dgm:pt>
    <dgm:pt modelId="{81217EB3-30FE-4C83-ABA9-5D7AAD39B14C}" type="pres">
      <dgm:prSet presAssocID="{F967FC9D-FA0B-4E8D-BA95-C7CD4DAFB4E3}" presName="tx1" presStyleLbl="revTx" presStyleIdx="6" presStyleCnt="10"/>
      <dgm:spPr/>
    </dgm:pt>
    <dgm:pt modelId="{26A33642-D8AC-47A9-8A15-CA445DACAA09}" type="pres">
      <dgm:prSet presAssocID="{F967FC9D-FA0B-4E8D-BA95-C7CD4DAFB4E3}" presName="vert1" presStyleCnt="0"/>
      <dgm:spPr/>
    </dgm:pt>
    <dgm:pt modelId="{0D92462D-E210-4FDF-81D0-B1BD847433B4}" type="pres">
      <dgm:prSet presAssocID="{897C737E-3A8F-4D30-A7E1-06798CC3DBEB}" presName="thickLine" presStyleLbl="alignNode1" presStyleIdx="7" presStyleCnt="10"/>
      <dgm:spPr/>
    </dgm:pt>
    <dgm:pt modelId="{2DECA81C-F550-4AF0-AE89-04AE128B511A}" type="pres">
      <dgm:prSet presAssocID="{897C737E-3A8F-4D30-A7E1-06798CC3DBEB}" presName="horz1" presStyleCnt="0"/>
      <dgm:spPr/>
    </dgm:pt>
    <dgm:pt modelId="{A6B6C76E-5FBC-4422-A538-EC107D28DFC1}" type="pres">
      <dgm:prSet presAssocID="{897C737E-3A8F-4D30-A7E1-06798CC3DBEB}" presName="tx1" presStyleLbl="revTx" presStyleIdx="7" presStyleCnt="10"/>
      <dgm:spPr/>
    </dgm:pt>
    <dgm:pt modelId="{4FBD5893-BA12-4DA0-94BB-7A736316E94B}" type="pres">
      <dgm:prSet presAssocID="{897C737E-3A8F-4D30-A7E1-06798CC3DBEB}" presName="vert1" presStyleCnt="0"/>
      <dgm:spPr/>
    </dgm:pt>
    <dgm:pt modelId="{6EDDC669-BCD5-4842-9559-A90392F4B844}" type="pres">
      <dgm:prSet presAssocID="{6F08FBA6-4C90-406A-AF78-AFB8C2FB2C95}" presName="thickLine" presStyleLbl="alignNode1" presStyleIdx="8" presStyleCnt="10"/>
      <dgm:spPr/>
    </dgm:pt>
    <dgm:pt modelId="{626E5B5E-2033-451D-8F34-1CBC4A2E7CFB}" type="pres">
      <dgm:prSet presAssocID="{6F08FBA6-4C90-406A-AF78-AFB8C2FB2C95}" presName="horz1" presStyleCnt="0"/>
      <dgm:spPr/>
    </dgm:pt>
    <dgm:pt modelId="{65C9C1FE-9BA3-469E-9579-08D779730AAD}" type="pres">
      <dgm:prSet presAssocID="{6F08FBA6-4C90-406A-AF78-AFB8C2FB2C95}" presName="tx1" presStyleLbl="revTx" presStyleIdx="8" presStyleCnt="10"/>
      <dgm:spPr/>
    </dgm:pt>
    <dgm:pt modelId="{21A61E20-42FF-468A-8452-897D21859F26}" type="pres">
      <dgm:prSet presAssocID="{6F08FBA6-4C90-406A-AF78-AFB8C2FB2C95}" presName="vert1" presStyleCnt="0"/>
      <dgm:spPr/>
    </dgm:pt>
    <dgm:pt modelId="{D7800358-30C0-4EA7-9F38-357CE32357AF}" type="pres">
      <dgm:prSet presAssocID="{A5E0AFF0-4DF9-4E6C-BE8B-D4AA98300AC2}" presName="thickLine" presStyleLbl="alignNode1" presStyleIdx="9" presStyleCnt="10"/>
      <dgm:spPr/>
    </dgm:pt>
    <dgm:pt modelId="{640FB661-5C79-4D5D-BA29-CFBFFCF85038}" type="pres">
      <dgm:prSet presAssocID="{A5E0AFF0-4DF9-4E6C-BE8B-D4AA98300AC2}" presName="horz1" presStyleCnt="0"/>
      <dgm:spPr/>
    </dgm:pt>
    <dgm:pt modelId="{9B99FC4D-20D4-4007-BB99-81AFFF550DAF}" type="pres">
      <dgm:prSet presAssocID="{A5E0AFF0-4DF9-4E6C-BE8B-D4AA98300AC2}" presName="tx1" presStyleLbl="revTx" presStyleIdx="9" presStyleCnt="10"/>
      <dgm:spPr/>
    </dgm:pt>
    <dgm:pt modelId="{6875C95A-2894-431E-A21A-1FA538F0FC4E}" type="pres">
      <dgm:prSet presAssocID="{A5E0AFF0-4DF9-4E6C-BE8B-D4AA98300AC2}" presName="vert1" presStyleCnt="0"/>
      <dgm:spPr/>
    </dgm:pt>
  </dgm:ptLst>
  <dgm:cxnLst>
    <dgm:cxn modelId="{1FEF9A05-4C1A-46BE-A15C-2330F00AAE0D}" srcId="{6E66CD0E-C298-4612-8FF1-D7D6433E1487}" destId="{E94C0D6D-7ECE-43CF-8972-C6865EF91335}" srcOrd="2" destOrd="0" parTransId="{5D068E23-2384-47A8-ADC1-C9CC54DB9EFB}" sibTransId="{5B6DB980-D0F1-455B-AE63-E47E9C8EF3C1}"/>
    <dgm:cxn modelId="{9414B307-93D0-48BD-8199-C85B1F69B0B2}" srcId="{6E66CD0E-C298-4612-8FF1-D7D6433E1487}" destId="{B357A7B6-10CC-44CA-8879-032C85B9FD03}" srcOrd="4" destOrd="0" parTransId="{E4ADDCBB-BC36-4CB7-B56E-F4F756C11B9C}" sibTransId="{D01E0FED-1A97-438E-BC20-C7E298C0BDB7}"/>
    <dgm:cxn modelId="{8F93D007-CD81-49FA-8C3C-DA65B22249C5}" type="presOf" srcId="{B357A7B6-10CC-44CA-8879-032C85B9FD03}" destId="{FB8FDB24-CBB6-49B4-A9B8-B2B83D1EF497}" srcOrd="0" destOrd="0" presId="urn:microsoft.com/office/officeart/2008/layout/LinedList"/>
    <dgm:cxn modelId="{8F1CBD08-1AB6-4ECD-9EF6-430ADD11C020}" type="presOf" srcId="{B6F3F90B-8DB4-45CA-8F53-EFB585744D42}" destId="{54BF8C5D-DB0B-4E72-AEA2-2F1288DEDFE4}" srcOrd="0" destOrd="0" presId="urn:microsoft.com/office/officeart/2008/layout/LinedList"/>
    <dgm:cxn modelId="{4D9B360C-E483-4978-9CAE-A949788305F6}" type="presOf" srcId="{A5E0AFF0-4DF9-4E6C-BE8B-D4AA98300AC2}" destId="{9B99FC4D-20D4-4007-BB99-81AFFF550DAF}" srcOrd="0" destOrd="0" presId="urn:microsoft.com/office/officeart/2008/layout/LinedList"/>
    <dgm:cxn modelId="{BD051F27-CE84-4E9C-95EA-2713E99CA85B}" type="presOf" srcId="{6E66CD0E-C298-4612-8FF1-D7D6433E1487}" destId="{38C27D50-3906-4B70-8044-B8F4831AD452}" srcOrd="0" destOrd="0" presId="urn:microsoft.com/office/officeart/2008/layout/LinedList"/>
    <dgm:cxn modelId="{09F84B3B-D238-49AA-9177-C9389D33541B}" type="presOf" srcId="{E94C0D6D-7ECE-43CF-8972-C6865EF91335}" destId="{6AA4032B-D082-4D30-AA1C-39AA80F0B8AD}" srcOrd="0" destOrd="0" presId="urn:microsoft.com/office/officeart/2008/layout/LinedList"/>
    <dgm:cxn modelId="{DC016E3F-900B-482C-8576-81E34BC35BB0}" type="presOf" srcId="{F967FC9D-FA0B-4E8D-BA95-C7CD4DAFB4E3}" destId="{81217EB3-30FE-4C83-ABA9-5D7AAD39B14C}" srcOrd="0" destOrd="0" presId="urn:microsoft.com/office/officeart/2008/layout/LinedList"/>
    <dgm:cxn modelId="{16228E5B-D307-4E2F-ABE8-41E43FE4D743}" srcId="{6E66CD0E-C298-4612-8FF1-D7D6433E1487}" destId="{F967FC9D-FA0B-4E8D-BA95-C7CD4DAFB4E3}" srcOrd="6" destOrd="0" parTransId="{E7BAF05C-E67A-4ED7-B2C9-18C538C5D93C}" sibTransId="{2967B7F0-2551-4A17-9DDC-2D86D04DE195}"/>
    <dgm:cxn modelId="{F7797361-51CB-4DF2-A077-BB92B20923B3}" srcId="{6E66CD0E-C298-4612-8FF1-D7D6433E1487}" destId="{6468D528-45C5-4EE2-8425-DC84E4BCA473}" srcOrd="3" destOrd="0" parTransId="{F71777FA-771E-4137-ABCA-E7C6BF7FD002}" sibTransId="{10CA85A3-9D9F-4F94-BEBA-4BE63A25DC4C}"/>
    <dgm:cxn modelId="{B01BCA76-8EE7-4D48-8F6C-B97BDCB223DA}" srcId="{6E66CD0E-C298-4612-8FF1-D7D6433E1487}" destId="{10658D4C-F088-456F-ABA4-BCDA791A0C64}" srcOrd="0" destOrd="0" parTransId="{D344AE43-71B7-4C77-B0B4-9896E6F1CB30}" sibTransId="{FF1B474B-4257-414D-89A9-B1241D9C1F3A}"/>
    <dgm:cxn modelId="{A77C7191-8165-4EAF-B9B3-F8BE3F05187A}" type="presOf" srcId="{10658D4C-F088-456F-ABA4-BCDA791A0C64}" destId="{5C2F2CDF-7A12-4970-8FB9-215F7F103D38}" srcOrd="0" destOrd="0" presId="urn:microsoft.com/office/officeart/2008/layout/LinedList"/>
    <dgm:cxn modelId="{C5C7559E-BEEC-4AD3-B5AE-D3913F59BFE0}" srcId="{6E66CD0E-C298-4612-8FF1-D7D6433E1487}" destId="{6F08FBA6-4C90-406A-AF78-AFB8C2FB2C95}" srcOrd="8" destOrd="0" parTransId="{2ECBB15C-47D9-4BD3-9408-47287E39A66C}" sibTransId="{569AD169-4F2D-4F20-865B-7C55CF68081E}"/>
    <dgm:cxn modelId="{5EC96DA5-704A-4C4F-8DF6-9D6EBBCB22BD}" type="presOf" srcId="{897C737E-3A8F-4D30-A7E1-06798CC3DBEB}" destId="{A6B6C76E-5FBC-4422-A538-EC107D28DFC1}" srcOrd="0" destOrd="0" presId="urn:microsoft.com/office/officeart/2008/layout/LinedList"/>
    <dgm:cxn modelId="{591E44A9-54AA-4BC4-8585-0DDE1ECEE2BF}" srcId="{6E66CD0E-C298-4612-8FF1-D7D6433E1487}" destId="{F88E1883-7516-43EF-8B2D-F1D7218EA3D5}" srcOrd="1" destOrd="0" parTransId="{23BE25A2-C0CB-4F62-BB9E-81CD288E31FF}" sibTransId="{41DC052C-A8DF-4DB8-88B5-3C0C6789EBDB}"/>
    <dgm:cxn modelId="{DDDC9AB3-50E5-429C-8633-2BFCE57E4DB5}" type="presOf" srcId="{F88E1883-7516-43EF-8B2D-F1D7218EA3D5}" destId="{BE97BA3C-E44C-47EB-A0B0-90CD37AAC94B}" srcOrd="0" destOrd="0" presId="urn:microsoft.com/office/officeart/2008/layout/LinedList"/>
    <dgm:cxn modelId="{9FF7F6CE-E43E-45BB-8412-AAD7EE994E88}" srcId="{6E66CD0E-C298-4612-8FF1-D7D6433E1487}" destId="{A5E0AFF0-4DF9-4E6C-BE8B-D4AA98300AC2}" srcOrd="9" destOrd="0" parTransId="{ADBA58CB-964F-4528-95E4-41B59DC2D9AA}" sibTransId="{670EC7DE-8AA0-4516-801D-F7722E59F601}"/>
    <dgm:cxn modelId="{BB616FDA-551A-460C-96BF-7E7AE1EAFB54}" type="presOf" srcId="{6F08FBA6-4C90-406A-AF78-AFB8C2FB2C95}" destId="{65C9C1FE-9BA3-469E-9579-08D779730AAD}" srcOrd="0" destOrd="0" presId="urn:microsoft.com/office/officeart/2008/layout/LinedList"/>
    <dgm:cxn modelId="{4B3A4DDE-C0D4-4549-BE7F-4EDF7E94F086}" type="presOf" srcId="{6468D528-45C5-4EE2-8425-DC84E4BCA473}" destId="{1A88707A-29C9-4948-8056-0BA5EEA94E29}" srcOrd="0" destOrd="0" presId="urn:microsoft.com/office/officeart/2008/layout/LinedList"/>
    <dgm:cxn modelId="{325DD3E4-A3A8-427C-94DA-60E3F0258996}" srcId="{6E66CD0E-C298-4612-8FF1-D7D6433E1487}" destId="{B6F3F90B-8DB4-45CA-8F53-EFB585744D42}" srcOrd="5" destOrd="0" parTransId="{8D80EC82-CF19-4AF3-A2F5-369C65EB5FC3}" sibTransId="{7A7ED16F-BFDF-466F-A332-3A6CE622149E}"/>
    <dgm:cxn modelId="{6FB846E6-C233-4FB4-8576-156F5FA37694}" srcId="{6E66CD0E-C298-4612-8FF1-D7D6433E1487}" destId="{897C737E-3A8F-4D30-A7E1-06798CC3DBEB}" srcOrd="7" destOrd="0" parTransId="{6973A313-6B59-466E-8EDE-BB82DF7120C6}" sibTransId="{E82DE3D3-FA3D-4A23-9DEA-3C3FC12C4835}"/>
    <dgm:cxn modelId="{4197410B-D60F-4E59-B09D-2072C5EA351F}" type="presParOf" srcId="{38C27D50-3906-4B70-8044-B8F4831AD452}" destId="{5160FEDA-FE51-466F-BC97-F638A7E64B5E}" srcOrd="0" destOrd="0" presId="urn:microsoft.com/office/officeart/2008/layout/LinedList"/>
    <dgm:cxn modelId="{524CC2DE-67BD-4239-945C-8D9D50D97E25}" type="presParOf" srcId="{38C27D50-3906-4B70-8044-B8F4831AD452}" destId="{9CE5098C-63D9-464A-BDB8-D7F228D31F82}" srcOrd="1" destOrd="0" presId="urn:microsoft.com/office/officeart/2008/layout/LinedList"/>
    <dgm:cxn modelId="{6D04164A-2097-4D18-A4D0-BEC93F684230}" type="presParOf" srcId="{9CE5098C-63D9-464A-BDB8-D7F228D31F82}" destId="{5C2F2CDF-7A12-4970-8FB9-215F7F103D38}" srcOrd="0" destOrd="0" presId="urn:microsoft.com/office/officeart/2008/layout/LinedList"/>
    <dgm:cxn modelId="{B22288E1-980B-4035-B286-A0AC58050A93}" type="presParOf" srcId="{9CE5098C-63D9-464A-BDB8-D7F228D31F82}" destId="{F2CFF59B-6E1A-4C48-9B03-3FD3083F7519}" srcOrd="1" destOrd="0" presId="urn:microsoft.com/office/officeart/2008/layout/LinedList"/>
    <dgm:cxn modelId="{CC5C5A88-62AA-45EF-8B76-64F6E2BD3D28}" type="presParOf" srcId="{38C27D50-3906-4B70-8044-B8F4831AD452}" destId="{EB6ECED7-F7B7-4B1B-BDC7-3D3D63ED7A7E}" srcOrd="2" destOrd="0" presId="urn:microsoft.com/office/officeart/2008/layout/LinedList"/>
    <dgm:cxn modelId="{C82C3B10-A22D-4A7E-BE7C-AD7C2AA8DADB}" type="presParOf" srcId="{38C27D50-3906-4B70-8044-B8F4831AD452}" destId="{0741CD28-780C-41BE-9139-671DC5D6E298}" srcOrd="3" destOrd="0" presId="urn:microsoft.com/office/officeart/2008/layout/LinedList"/>
    <dgm:cxn modelId="{00BA6D20-9B83-4990-AFA6-132CCED162F2}" type="presParOf" srcId="{0741CD28-780C-41BE-9139-671DC5D6E298}" destId="{BE97BA3C-E44C-47EB-A0B0-90CD37AAC94B}" srcOrd="0" destOrd="0" presId="urn:microsoft.com/office/officeart/2008/layout/LinedList"/>
    <dgm:cxn modelId="{C9062B6F-0FC7-4FF4-A118-0F18A73DF548}" type="presParOf" srcId="{0741CD28-780C-41BE-9139-671DC5D6E298}" destId="{1830FF26-97C9-48E3-9225-5E8B24F4A5AE}" srcOrd="1" destOrd="0" presId="urn:microsoft.com/office/officeart/2008/layout/LinedList"/>
    <dgm:cxn modelId="{6E3AFB28-D946-4A25-9626-E4E84D4093E2}" type="presParOf" srcId="{38C27D50-3906-4B70-8044-B8F4831AD452}" destId="{001E3041-90BA-439E-958C-AAFAF172B0CB}" srcOrd="4" destOrd="0" presId="urn:microsoft.com/office/officeart/2008/layout/LinedList"/>
    <dgm:cxn modelId="{B6FBC0E4-6DF9-40B5-86F3-20D2A10F45F8}" type="presParOf" srcId="{38C27D50-3906-4B70-8044-B8F4831AD452}" destId="{1AC9C2F1-A9C6-4041-BB64-D3DFB5209544}" srcOrd="5" destOrd="0" presId="urn:microsoft.com/office/officeart/2008/layout/LinedList"/>
    <dgm:cxn modelId="{8DA6166E-E9F1-42FF-8EF0-71A093BCB694}" type="presParOf" srcId="{1AC9C2F1-A9C6-4041-BB64-D3DFB5209544}" destId="{6AA4032B-D082-4D30-AA1C-39AA80F0B8AD}" srcOrd="0" destOrd="0" presId="urn:microsoft.com/office/officeart/2008/layout/LinedList"/>
    <dgm:cxn modelId="{528D00DC-BB4C-48AE-A503-DD842C2AE0ED}" type="presParOf" srcId="{1AC9C2F1-A9C6-4041-BB64-D3DFB5209544}" destId="{B93822A4-608D-4CC6-A5A9-DD0D3DC8BFB4}" srcOrd="1" destOrd="0" presId="urn:microsoft.com/office/officeart/2008/layout/LinedList"/>
    <dgm:cxn modelId="{36127A07-CC58-4E8C-938F-A4B0FB7BBE2A}" type="presParOf" srcId="{38C27D50-3906-4B70-8044-B8F4831AD452}" destId="{4BB58806-B421-4454-BC8A-8CA3C1F2975D}" srcOrd="6" destOrd="0" presId="urn:microsoft.com/office/officeart/2008/layout/LinedList"/>
    <dgm:cxn modelId="{F71E4B48-D9AA-4A43-A36E-595897B13DB2}" type="presParOf" srcId="{38C27D50-3906-4B70-8044-B8F4831AD452}" destId="{FB3E8E1D-528C-48E1-83E6-DA972D6D7D3A}" srcOrd="7" destOrd="0" presId="urn:microsoft.com/office/officeart/2008/layout/LinedList"/>
    <dgm:cxn modelId="{16D01985-FC5E-4101-99C0-6B0F1690860A}" type="presParOf" srcId="{FB3E8E1D-528C-48E1-83E6-DA972D6D7D3A}" destId="{1A88707A-29C9-4948-8056-0BA5EEA94E29}" srcOrd="0" destOrd="0" presId="urn:microsoft.com/office/officeart/2008/layout/LinedList"/>
    <dgm:cxn modelId="{047A14C2-FAFB-42E0-81B6-03BB781CE072}" type="presParOf" srcId="{FB3E8E1D-528C-48E1-83E6-DA972D6D7D3A}" destId="{6AA7D8EB-BD14-4420-BA16-2B93F7ABF72D}" srcOrd="1" destOrd="0" presId="urn:microsoft.com/office/officeart/2008/layout/LinedList"/>
    <dgm:cxn modelId="{C5985FDB-196D-4F6C-BB91-F1CE195EEF73}" type="presParOf" srcId="{38C27D50-3906-4B70-8044-B8F4831AD452}" destId="{989A7BFA-D5BC-4D78-A7C3-4E0663090E6E}" srcOrd="8" destOrd="0" presId="urn:microsoft.com/office/officeart/2008/layout/LinedList"/>
    <dgm:cxn modelId="{236FC45D-782D-441F-A454-42BB7E0F247B}" type="presParOf" srcId="{38C27D50-3906-4B70-8044-B8F4831AD452}" destId="{C9137D0E-7744-4FB0-867E-D1EEFEFFF4D4}" srcOrd="9" destOrd="0" presId="urn:microsoft.com/office/officeart/2008/layout/LinedList"/>
    <dgm:cxn modelId="{926EDB8D-D9E5-45EA-9926-80C24E557506}" type="presParOf" srcId="{C9137D0E-7744-4FB0-867E-D1EEFEFFF4D4}" destId="{FB8FDB24-CBB6-49B4-A9B8-B2B83D1EF497}" srcOrd="0" destOrd="0" presId="urn:microsoft.com/office/officeart/2008/layout/LinedList"/>
    <dgm:cxn modelId="{253998D4-FA39-4572-B185-A145BA69F28E}" type="presParOf" srcId="{C9137D0E-7744-4FB0-867E-D1EEFEFFF4D4}" destId="{8E60FE1B-479F-4310-83C0-CF8C6B0AE5C7}" srcOrd="1" destOrd="0" presId="urn:microsoft.com/office/officeart/2008/layout/LinedList"/>
    <dgm:cxn modelId="{071FAAB4-3457-47CD-A5C1-67A4D59C5E64}" type="presParOf" srcId="{38C27D50-3906-4B70-8044-B8F4831AD452}" destId="{A624C35E-13F8-421F-853E-1AF7AD9D3C11}" srcOrd="10" destOrd="0" presId="urn:microsoft.com/office/officeart/2008/layout/LinedList"/>
    <dgm:cxn modelId="{D22BBB2A-4723-49DA-BA84-D0057F394515}" type="presParOf" srcId="{38C27D50-3906-4B70-8044-B8F4831AD452}" destId="{2BF7241B-BF9A-45B6-8C9C-A350F52A2DEF}" srcOrd="11" destOrd="0" presId="urn:microsoft.com/office/officeart/2008/layout/LinedList"/>
    <dgm:cxn modelId="{C8819F09-B64E-42FA-859F-D7FFB76C9658}" type="presParOf" srcId="{2BF7241B-BF9A-45B6-8C9C-A350F52A2DEF}" destId="{54BF8C5D-DB0B-4E72-AEA2-2F1288DEDFE4}" srcOrd="0" destOrd="0" presId="urn:microsoft.com/office/officeart/2008/layout/LinedList"/>
    <dgm:cxn modelId="{6A3B4BAA-E974-45DE-B910-7D34C5D6A8F2}" type="presParOf" srcId="{2BF7241B-BF9A-45B6-8C9C-A350F52A2DEF}" destId="{5E6FD41A-5870-4486-ABD7-F3E6D628B8E2}" srcOrd="1" destOrd="0" presId="urn:microsoft.com/office/officeart/2008/layout/LinedList"/>
    <dgm:cxn modelId="{911EF679-E0BB-4A51-8443-880B2450434F}" type="presParOf" srcId="{38C27D50-3906-4B70-8044-B8F4831AD452}" destId="{7F2180CF-9A31-4B1B-9C81-BF01E9A22D9F}" srcOrd="12" destOrd="0" presId="urn:microsoft.com/office/officeart/2008/layout/LinedList"/>
    <dgm:cxn modelId="{028FCB1A-DB1F-4800-AE53-DF8534340537}" type="presParOf" srcId="{38C27D50-3906-4B70-8044-B8F4831AD452}" destId="{293A1218-90B1-47BF-BB31-E46F5635749D}" srcOrd="13" destOrd="0" presId="urn:microsoft.com/office/officeart/2008/layout/LinedList"/>
    <dgm:cxn modelId="{52E922BB-BD98-4E85-B0F3-DB6BA8640541}" type="presParOf" srcId="{293A1218-90B1-47BF-BB31-E46F5635749D}" destId="{81217EB3-30FE-4C83-ABA9-5D7AAD39B14C}" srcOrd="0" destOrd="0" presId="urn:microsoft.com/office/officeart/2008/layout/LinedList"/>
    <dgm:cxn modelId="{67EE7FAC-A1D0-44CA-A848-118C04F57C8A}" type="presParOf" srcId="{293A1218-90B1-47BF-BB31-E46F5635749D}" destId="{26A33642-D8AC-47A9-8A15-CA445DACAA09}" srcOrd="1" destOrd="0" presId="urn:microsoft.com/office/officeart/2008/layout/LinedList"/>
    <dgm:cxn modelId="{6E85BC0C-5CF3-48A2-B15B-786A5B3DC317}" type="presParOf" srcId="{38C27D50-3906-4B70-8044-B8F4831AD452}" destId="{0D92462D-E210-4FDF-81D0-B1BD847433B4}" srcOrd="14" destOrd="0" presId="urn:microsoft.com/office/officeart/2008/layout/LinedList"/>
    <dgm:cxn modelId="{FA2B583A-24F6-4789-90D1-F9EB118F961E}" type="presParOf" srcId="{38C27D50-3906-4B70-8044-B8F4831AD452}" destId="{2DECA81C-F550-4AF0-AE89-04AE128B511A}" srcOrd="15" destOrd="0" presId="urn:microsoft.com/office/officeart/2008/layout/LinedList"/>
    <dgm:cxn modelId="{EB864DD9-5440-4A74-8E6D-5DD33E1A0C48}" type="presParOf" srcId="{2DECA81C-F550-4AF0-AE89-04AE128B511A}" destId="{A6B6C76E-5FBC-4422-A538-EC107D28DFC1}" srcOrd="0" destOrd="0" presId="urn:microsoft.com/office/officeart/2008/layout/LinedList"/>
    <dgm:cxn modelId="{6FB21EB4-A308-4E37-9CA2-E36E2EFB65E9}" type="presParOf" srcId="{2DECA81C-F550-4AF0-AE89-04AE128B511A}" destId="{4FBD5893-BA12-4DA0-94BB-7A736316E94B}" srcOrd="1" destOrd="0" presId="urn:microsoft.com/office/officeart/2008/layout/LinedList"/>
    <dgm:cxn modelId="{42B784F9-5363-422C-9C78-DB83EA583D90}" type="presParOf" srcId="{38C27D50-3906-4B70-8044-B8F4831AD452}" destId="{6EDDC669-BCD5-4842-9559-A90392F4B844}" srcOrd="16" destOrd="0" presId="urn:microsoft.com/office/officeart/2008/layout/LinedList"/>
    <dgm:cxn modelId="{71AAD938-A909-4DAC-8783-DF203A04B083}" type="presParOf" srcId="{38C27D50-3906-4B70-8044-B8F4831AD452}" destId="{626E5B5E-2033-451D-8F34-1CBC4A2E7CFB}" srcOrd="17" destOrd="0" presId="urn:microsoft.com/office/officeart/2008/layout/LinedList"/>
    <dgm:cxn modelId="{94F4C122-5D8F-4C01-82F3-B97833A07982}" type="presParOf" srcId="{626E5B5E-2033-451D-8F34-1CBC4A2E7CFB}" destId="{65C9C1FE-9BA3-469E-9579-08D779730AAD}" srcOrd="0" destOrd="0" presId="urn:microsoft.com/office/officeart/2008/layout/LinedList"/>
    <dgm:cxn modelId="{460C07A2-9980-411F-A3C7-FE38113706D9}" type="presParOf" srcId="{626E5B5E-2033-451D-8F34-1CBC4A2E7CFB}" destId="{21A61E20-42FF-468A-8452-897D21859F26}" srcOrd="1" destOrd="0" presId="urn:microsoft.com/office/officeart/2008/layout/LinedList"/>
    <dgm:cxn modelId="{25B9935F-1FF6-4CAC-AB21-000EC4B8587F}" type="presParOf" srcId="{38C27D50-3906-4B70-8044-B8F4831AD452}" destId="{D7800358-30C0-4EA7-9F38-357CE32357AF}" srcOrd="18" destOrd="0" presId="urn:microsoft.com/office/officeart/2008/layout/LinedList"/>
    <dgm:cxn modelId="{8AC4037D-B339-4AD2-BD3F-996142E3F1B7}" type="presParOf" srcId="{38C27D50-3906-4B70-8044-B8F4831AD452}" destId="{640FB661-5C79-4D5D-BA29-CFBFFCF85038}" srcOrd="19" destOrd="0" presId="urn:microsoft.com/office/officeart/2008/layout/LinedList"/>
    <dgm:cxn modelId="{91131C4E-0E47-47D3-BAB2-C614C552EAB5}" type="presParOf" srcId="{640FB661-5C79-4D5D-BA29-CFBFFCF85038}" destId="{9B99FC4D-20D4-4007-BB99-81AFFF550DAF}" srcOrd="0" destOrd="0" presId="urn:microsoft.com/office/officeart/2008/layout/LinedList"/>
    <dgm:cxn modelId="{BE800F01-FDA3-4B68-8966-425383F99930}" type="presParOf" srcId="{640FB661-5C79-4D5D-BA29-CFBFFCF85038}" destId="{6875C95A-2894-431E-A21A-1FA538F0FC4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292ED-269D-44F5-B1D6-559647206010}">
      <dsp:nvSpPr>
        <dsp:cNvPr id="0" name=""/>
        <dsp:cNvSpPr/>
      </dsp:nvSpPr>
      <dsp:spPr>
        <a:xfrm>
          <a:off x="1356774" y="2148883"/>
          <a:ext cx="1506628" cy="129324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John Quade</a:t>
          </a:r>
        </a:p>
      </dsp:txBody>
      <dsp:txXfrm>
        <a:off x="1590096" y="2349159"/>
        <a:ext cx="1039984" cy="892689"/>
      </dsp:txXfrm>
    </dsp:sp>
    <dsp:sp modelId="{3712AC97-2482-43E0-BB30-627AEC1F961D}">
      <dsp:nvSpPr>
        <dsp:cNvPr id="0" name=""/>
        <dsp:cNvSpPr/>
      </dsp:nvSpPr>
      <dsp:spPr>
        <a:xfrm>
          <a:off x="1392977" y="2727297"/>
          <a:ext cx="175448" cy="1515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3B3AD-8B73-4452-ADF3-7E70919B5896}">
      <dsp:nvSpPr>
        <dsp:cNvPr id="0" name=""/>
        <dsp:cNvSpPr/>
      </dsp:nvSpPr>
      <dsp:spPr>
        <a:xfrm>
          <a:off x="60869" y="1434056"/>
          <a:ext cx="1506628" cy="129324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A3BD7-8692-459D-A78E-CA4E93D8352F}">
      <dsp:nvSpPr>
        <dsp:cNvPr id="0" name=""/>
        <dsp:cNvSpPr/>
      </dsp:nvSpPr>
      <dsp:spPr>
        <a:xfrm>
          <a:off x="1092209" y="2555680"/>
          <a:ext cx="175448" cy="1515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4E571-8AE9-49D7-B545-EF31B79D5DBD}">
      <dsp:nvSpPr>
        <dsp:cNvPr id="0" name=""/>
        <dsp:cNvSpPr/>
      </dsp:nvSpPr>
      <dsp:spPr>
        <a:xfrm>
          <a:off x="2653606" y="1430144"/>
          <a:ext cx="1506628" cy="129324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Ryan Daniel</a:t>
          </a:r>
        </a:p>
      </dsp:txBody>
      <dsp:txXfrm>
        <a:off x="2886928" y="1630420"/>
        <a:ext cx="1039984" cy="892689"/>
      </dsp:txXfrm>
    </dsp:sp>
    <dsp:sp modelId="{5E13529C-F393-4348-B738-2F956DF2CF32}">
      <dsp:nvSpPr>
        <dsp:cNvPr id="0" name=""/>
        <dsp:cNvSpPr/>
      </dsp:nvSpPr>
      <dsp:spPr>
        <a:xfrm>
          <a:off x="3690515" y="2548835"/>
          <a:ext cx="175448" cy="1515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4541E-B9C3-48A6-8E7F-391BD9A14101}">
      <dsp:nvSpPr>
        <dsp:cNvPr id="0" name=""/>
        <dsp:cNvSpPr/>
      </dsp:nvSpPr>
      <dsp:spPr>
        <a:xfrm>
          <a:off x="3949511" y="2146439"/>
          <a:ext cx="1506628" cy="129324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102DAC-D839-49F0-913A-A8D737EC421B}">
      <dsp:nvSpPr>
        <dsp:cNvPr id="0" name=""/>
        <dsp:cNvSpPr/>
      </dsp:nvSpPr>
      <dsp:spPr>
        <a:xfrm>
          <a:off x="3985714" y="2721919"/>
          <a:ext cx="175448" cy="1515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8202E8-0621-4B78-9847-74B003B2A4B4}">
      <dsp:nvSpPr>
        <dsp:cNvPr id="0" name=""/>
        <dsp:cNvSpPr/>
      </dsp:nvSpPr>
      <dsp:spPr>
        <a:xfrm>
          <a:off x="1356774" y="719228"/>
          <a:ext cx="1506628" cy="129324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Brian Myres</a:t>
          </a:r>
        </a:p>
      </dsp:txBody>
      <dsp:txXfrm>
        <a:off x="1590096" y="919504"/>
        <a:ext cx="1039984" cy="892689"/>
      </dsp:txXfrm>
    </dsp:sp>
    <dsp:sp modelId="{1D36276D-89C8-4002-ACF2-646B89FA3A78}">
      <dsp:nvSpPr>
        <dsp:cNvPr id="0" name=""/>
        <dsp:cNvSpPr/>
      </dsp:nvSpPr>
      <dsp:spPr>
        <a:xfrm>
          <a:off x="2382543" y="736830"/>
          <a:ext cx="175448" cy="1515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576D8-2F1D-4876-BEB7-9C0D044A0717}">
      <dsp:nvSpPr>
        <dsp:cNvPr id="0" name=""/>
        <dsp:cNvSpPr/>
      </dsp:nvSpPr>
      <dsp:spPr>
        <a:xfrm>
          <a:off x="2653606" y="0"/>
          <a:ext cx="1506628" cy="129324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D0C24-1A91-4D30-862D-49ECBECB1D36}">
      <dsp:nvSpPr>
        <dsp:cNvPr id="0" name=""/>
        <dsp:cNvSpPr/>
      </dsp:nvSpPr>
      <dsp:spPr>
        <a:xfrm>
          <a:off x="2696308" y="573035"/>
          <a:ext cx="175448" cy="1515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ECA25-282F-4968-9904-33A930473E57}">
      <dsp:nvSpPr>
        <dsp:cNvPr id="0" name=""/>
        <dsp:cNvSpPr/>
      </dsp:nvSpPr>
      <dsp:spPr>
        <a:xfrm>
          <a:off x="3949511" y="716294"/>
          <a:ext cx="1506628" cy="129324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Angie Olson</a:t>
          </a:r>
        </a:p>
      </dsp:txBody>
      <dsp:txXfrm>
        <a:off x="4182833" y="916570"/>
        <a:ext cx="1039984" cy="892689"/>
      </dsp:txXfrm>
    </dsp:sp>
    <dsp:sp modelId="{15FB9214-8425-471D-A562-9697E9C7E95B}">
      <dsp:nvSpPr>
        <dsp:cNvPr id="0" name=""/>
        <dsp:cNvSpPr/>
      </dsp:nvSpPr>
      <dsp:spPr>
        <a:xfrm>
          <a:off x="5252841" y="1289330"/>
          <a:ext cx="175448" cy="1515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210282-B50C-49DE-BF1D-41F763FF65F5}">
      <dsp:nvSpPr>
        <dsp:cNvPr id="0" name=""/>
        <dsp:cNvSpPr/>
      </dsp:nvSpPr>
      <dsp:spPr>
        <a:xfrm>
          <a:off x="5245415" y="1443345"/>
          <a:ext cx="1506628" cy="129324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A8D87-910C-428B-B566-F1C9D803F6A9}">
      <dsp:nvSpPr>
        <dsp:cNvPr id="0" name=""/>
        <dsp:cNvSpPr/>
      </dsp:nvSpPr>
      <dsp:spPr>
        <a:xfrm>
          <a:off x="5538757" y="1466814"/>
          <a:ext cx="175448" cy="1515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92E1C-0376-48EC-9F16-78DD6AA158C0}">
      <dsp:nvSpPr>
        <dsp:cNvPr id="0" name=""/>
        <dsp:cNvSpPr/>
      </dsp:nvSpPr>
      <dsp:spPr>
        <a:xfrm>
          <a:off x="5245415" y="13690"/>
          <a:ext cx="1506628" cy="129324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King Banaian</a:t>
          </a:r>
        </a:p>
      </dsp:txBody>
      <dsp:txXfrm>
        <a:off x="5478737" y="213966"/>
        <a:ext cx="1039984" cy="892689"/>
      </dsp:txXfrm>
    </dsp:sp>
    <dsp:sp modelId="{9BF50B01-E272-473D-95D4-5F0F0A90D850}">
      <dsp:nvSpPr>
        <dsp:cNvPr id="0" name=""/>
        <dsp:cNvSpPr/>
      </dsp:nvSpPr>
      <dsp:spPr>
        <a:xfrm>
          <a:off x="6548746" y="593571"/>
          <a:ext cx="175448" cy="1515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360DF-5D01-4713-B00B-1379756C954A}">
      <dsp:nvSpPr>
        <dsp:cNvPr id="0" name=""/>
        <dsp:cNvSpPr/>
      </dsp:nvSpPr>
      <dsp:spPr>
        <a:xfrm>
          <a:off x="6542248" y="735363"/>
          <a:ext cx="1506628" cy="129324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3FB987-92F1-4423-BFD4-7AC817D751D0}">
      <dsp:nvSpPr>
        <dsp:cNvPr id="0" name=""/>
        <dsp:cNvSpPr/>
      </dsp:nvSpPr>
      <dsp:spPr>
        <a:xfrm>
          <a:off x="6842088" y="764210"/>
          <a:ext cx="175448" cy="1515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5CDD0-70ED-467B-8CDA-FEF37250BA8E}">
      <dsp:nvSpPr>
        <dsp:cNvPr id="0" name=""/>
        <dsp:cNvSpPr/>
      </dsp:nvSpPr>
      <dsp:spPr>
        <a:xfrm>
          <a:off x="6542248" y="2163063"/>
          <a:ext cx="1506628" cy="129324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Craig Blonigen</a:t>
          </a:r>
        </a:p>
      </dsp:txBody>
      <dsp:txXfrm>
        <a:off x="6775570" y="2363339"/>
        <a:ext cx="1039984" cy="892689"/>
      </dsp:txXfrm>
    </dsp:sp>
    <dsp:sp modelId="{678448A2-7643-4D87-B141-7DDE80AD9546}">
      <dsp:nvSpPr>
        <dsp:cNvPr id="0" name=""/>
        <dsp:cNvSpPr/>
      </dsp:nvSpPr>
      <dsp:spPr>
        <a:xfrm>
          <a:off x="6840231" y="3295933"/>
          <a:ext cx="175448" cy="1515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B40F0-89A2-432A-A84C-BFFF338EBE8D}">
      <dsp:nvSpPr>
        <dsp:cNvPr id="0" name=""/>
        <dsp:cNvSpPr/>
      </dsp:nvSpPr>
      <dsp:spPr>
        <a:xfrm>
          <a:off x="5245415" y="2871045"/>
          <a:ext cx="1506628" cy="129324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15B98-6945-4D46-9FE3-00E8F4278945}">
      <dsp:nvSpPr>
        <dsp:cNvPr id="0" name=""/>
        <dsp:cNvSpPr/>
      </dsp:nvSpPr>
      <dsp:spPr>
        <a:xfrm>
          <a:off x="6560814" y="3438703"/>
          <a:ext cx="175448" cy="1515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306A47-170C-466B-989C-6C8A3DDFDE89}">
      <dsp:nvSpPr>
        <dsp:cNvPr id="0" name=""/>
        <dsp:cNvSpPr/>
      </dsp:nvSpPr>
      <dsp:spPr>
        <a:xfrm>
          <a:off x="2652678" y="2863222"/>
          <a:ext cx="1506628" cy="129324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Jami Bestgen</a:t>
          </a:r>
        </a:p>
      </dsp:txBody>
      <dsp:txXfrm>
        <a:off x="2886000" y="3063498"/>
        <a:ext cx="1039984" cy="892689"/>
      </dsp:txXfrm>
    </dsp:sp>
    <dsp:sp modelId="{8A4FBB09-A5D4-4244-BC54-AF089333CBAA}">
      <dsp:nvSpPr>
        <dsp:cNvPr id="0" name=""/>
        <dsp:cNvSpPr/>
      </dsp:nvSpPr>
      <dsp:spPr>
        <a:xfrm>
          <a:off x="2695380" y="3436258"/>
          <a:ext cx="175448" cy="1515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A7C46-5252-4D5A-B61B-9F9B39643C40}">
      <dsp:nvSpPr>
        <dsp:cNvPr id="0" name=""/>
        <dsp:cNvSpPr/>
      </dsp:nvSpPr>
      <dsp:spPr>
        <a:xfrm>
          <a:off x="1355845" y="3581961"/>
          <a:ext cx="1506628" cy="129324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D0D09-899A-48B7-A413-F503879F0246}">
      <dsp:nvSpPr>
        <dsp:cNvPr id="0" name=""/>
        <dsp:cNvSpPr/>
      </dsp:nvSpPr>
      <dsp:spPr>
        <a:xfrm>
          <a:off x="2381615" y="3600052"/>
          <a:ext cx="175448" cy="1515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88073-D00D-46A6-A97D-24CC4FDF048C}">
      <dsp:nvSpPr>
        <dsp:cNvPr id="0" name=""/>
        <dsp:cNvSpPr/>
      </dsp:nvSpPr>
      <dsp:spPr>
        <a:xfrm>
          <a:off x="7831654" y="2887669"/>
          <a:ext cx="1506628" cy="129324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Marshall Grams</a:t>
          </a:r>
        </a:p>
      </dsp:txBody>
      <dsp:txXfrm>
        <a:off x="8064976" y="3087945"/>
        <a:ext cx="1039984" cy="892689"/>
      </dsp:txXfrm>
    </dsp:sp>
    <dsp:sp modelId="{82F76BD6-9B20-40CC-9B62-DEDE92CCC81B}">
      <dsp:nvSpPr>
        <dsp:cNvPr id="0" name=""/>
        <dsp:cNvSpPr/>
      </dsp:nvSpPr>
      <dsp:spPr>
        <a:xfrm>
          <a:off x="8130566" y="4020539"/>
          <a:ext cx="175448" cy="1515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46957-4D3B-483C-8B33-41A98BB535F3}">
      <dsp:nvSpPr>
        <dsp:cNvPr id="0" name=""/>
        <dsp:cNvSpPr/>
      </dsp:nvSpPr>
      <dsp:spPr>
        <a:xfrm>
          <a:off x="6535750" y="3596141"/>
          <a:ext cx="1506628" cy="129324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27DD9-49AC-46A5-91B7-19B0FFFE6734}">
      <dsp:nvSpPr>
        <dsp:cNvPr id="0" name=""/>
        <dsp:cNvSpPr/>
      </dsp:nvSpPr>
      <dsp:spPr>
        <a:xfrm>
          <a:off x="7851148" y="4163798"/>
          <a:ext cx="175448" cy="1515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AB2DF-879B-4AC1-B2E1-037F00BB83B6}">
      <dsp:nvSpPr>
        <dsp:cNvPr id="0" name=""/>
        <dsp:cNvSpPr/>
      </dsp:nvSpPr>
      <dsp:spPr>
        <a:xfrm>
          <a:off x="7837224" y="27869"/>
          <a:ext cx="1506628" cy="129324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Kevin </a:t>
          </a:r>
          <a:r>
            <a:rPr lang="en-US" sz="1900" kern="1200" dirty="0" err="1"/>
            <a:t>Jonhson</a:t>
          </a:r>
          <a:endParaRPr lang="en-US" sz="1900" kern="1200" dirty="0"/>
        </a:p>
      </dsp:txBody>
      <dsp:txXfrm>
        <a:off x="8070546" y="228145"/>
        <a:ext cx="1039984" cy="892689"/>
      </dsp:txXfrm>
    </dsp:sp>
    <dsp:sp modelId="{A045BD6E-6BEE-4848-BD29-4C5131168597}">
      <dsp:nvSpPr>
        <dsp:cNvPr id="0" name=""/>
        <dsp:cNvSpPr/>
      </dsp:nvSpPr>
      <dsp:spPr>
        <a:xfrm>
          <a:off x="8879703" y="1165139"/>
          <a:ext cx="175448" cy="1515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BF7ED-49D3-4549-B634-A4B43D3CE743}">
      <dsp:nvSpPr>
        <dsp:cNvPr id="0" name=""/>
        <dsp:cNvSpPr/>
      </dsp:nvSpPr>
      <dsp:spPr>
        <a:xfrm>
          <a:off x="7837224" y="1455569"/>
          <a:ext cx="1506628" cy="129324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284C1-7C4D-4BCD-99D6-AF39D25D12BC}">
      <dsp:nvSpPr>
        <dsp:cNvPr id="0" name=""/>
        <dsp:cNvSpPr/>
      </dsp:nvSpPr>
      <dsp:spPr>
        <a:xfrm>
          <a:off x="8879703" y="1463392"/>
          <a:ext cx="175448" cy="1515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59AF5-BB4B-4C2C-A37F-F5B828BE28FA}">
      <dsp:nvSpPr>
        <dsp:cNvPr id="0" name=""/>
        <dsp:cNvSpPr/>
      </dsp:nvSpPr>
      <dsp:spPr>
        <a:xfrm>
          <a:off x="1125429" y="593032"/>
          <a:ext cx="1206351" cy="120635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C937E-5685-4649-A3D7-EC4C0207CFF6}">
      <dsp:nvSpPr>
        <dsp:cNvPr id="0" name=""/>
        <dsp:cNvSpPr/>
      </dsp:nvSpPr>
      <dsp:spPr>
        <a:xfrm>
          <a:off x="5246" y="1917775"/>
          <a:ext cx="3446718" cy="517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b="1" kern="1200"/>
            <a:t>Commercial Air Service</a:t>
          </a:r>
          <a:endParaRPr lang="en-US" sz="2300" kern="1200"/>
        </a:p>
      </dsp:txBody>
      <dsp:txXfrm>
        <a:off x="5246" y="1917775"/>
        <a:ext cx="3446718" cy="517007"/>
      </dsp:txXfrm>
    </dsp:sp>
    <dsp:sp modelId="{A35B8902-D328-485F-ACA1-EC61FDA57291}">
      <dsp:nvSpPr>
        <dsp:cNvPr id="0" name=""/>
        <dsp:cNvSpPr/>
      </dsp:nvSpPr>
      <dsp:spPr>
        <a:xfrm>
          <a:off x="5246" y="2489848"/>
          <a:ext cx="3446718" cy="856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Expand Commercial Air Service</a:t>
          </a:r>
        </a:p>
      </dsp:txBody>
      <dsp:txXfrm>
        <a:off x="5246" y="2489848"/>
        <a:ext cx="3446718" cy="856463"/>
      </dsp:txXfrm>
    </dsp:sp>
    <dsp:sp modelId="{A42FDEEA-0448-4F93-8599-55B00D7A3C8A}">
      <dsp:nvSpPr>
        <dsp:cNvPr id="0" name=""/>
        <dsp:cNvSpPr/>
      </dsp:nvSpPr>
      <dsp:spPr>
        <a:xfrm>
          <a:off x="5175324" y="593032"/>
          <a:ext cx="1206351" cy="12063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1C38D-5CBB-4083-BDC8-D6A62215CCA7}">
      <dsp:nvSpPr>
        <dsp:cNvPr id="0" name=""/>
        <dsp:cNvSpPr/>
      </dsp:nvSpPr>
      <dsp:spPr>
        <a:xfrm>
          <a:off x="4055140" y="1917775"/>
          <a:ext cx="3446718" cy="517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b="1" kern="1200"/>
            <a:t>General Aviation</a:t>
          </a:r>
          <a:endParaRPr lang="en-US" sz="2300" kern="1200"/>
        </a:p>
      </dsp:txBody>
      <dsp:txXfrm>
        <a:off x="4055140" y="1917775"/>
        <a:ext cx="3446718" cy="517007"/>
      </dsp:txXfrm>
    </dsp:sp>
    <dsp:sp modelId="{6F963D8D-8DFC-4C78-BA43-DFA58677AF9C}">
      <dsp:nvSpPr>
        <dsp:cNvPr id="0" name=""/>
        <dsp:cNvSpPr/>
      </dsp:nvSpPr>
      <dsp:spPr>
        <a:xfrm>
          <a:off x="4055140" y="2489848"/>
          <a:ext cx="3446718" cy="856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Attract Additional General Aviation Activity</a:t>
          </a:r>
        </a:p>
      </dsp:txBody>
      <dsp:txXfrm>
        <a:off x="4055140" y="2489848"/>
        <a:ext cx="3446718" cy="856463"/>
      </dsp:txXfrm>
    </dsp:sp>
    <dsp:sp modelId="{D46CD9D1-FB91-46DC-8D91-260F509B9648}">
      <dsp:nvSpPr>
        <dsp:cNvPr id="0" name=""/>
        <dsp:cNvSpPr/>
      </dsp:nvSpPr>
      <dsp:spPr>
        <a:xfrm>
          <a:off x="9225218" y="593032"/>
          <a:ext cx="1206351" cy="12063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C8879-E338-43D1-BB53-47AC6E4AC762}">
      <dsp:nvSpPr>
        <dsp:cNvPr id="0" name=""/>
        <dsp:cNvSpPr/>
      </dsp:nvSpPr>
      <dsp:spPr>
        <a:xfrm>
          <a:off x="8105035" y="1917775"/>
          <a:ext cx="3446718" cy="517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b="1" kern="1200"/>
            <a:t>Sustainability</a:t>
          </a:r>
          <a:endParaRPr lang="en-US" sz="2300" kern="1200"/>
        </a:p>
      </dsp:txBody>
      <dsp:txXfrm>
        <a:off x="8105035" y="1917775"/>
        <a:ext cx="3446718" cy="517007"/>
      </dsp:txXfrm>
    </dsp:sp>
    <dsp:sp modelId="{A9626A70-C798-49FD-9EBF-1706D061408B}">
      <dsp:nvSpPr>
        <dsp:cNvPr id="0" name=""/>
        <dsp:cNvSpPr/>
      </dsp:nvSpPr>
      <dsp:spPr>
        <a:xfrm>
          <a:off x="8105035" y="2489848"/>
          <a:ext cx="3446718" cy="856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Enhance Revenues and Consider New or Unique Revenue Producing Ideas</a:t>
          </a:r>
        </a:p>
      </dsp:txBody>
      <dsp:txXfrm>
        <a:off x="8105035" y="2489848"/>
        <a:ext cx="3446718" cy="8564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7A54E-83C8-4856-9107-3C508FC149E8}">
      <dsp:nvSpPr>
        <dsp:cNvPr id="0" name=""/>
        <dsp:cNvSpPr/>
      </dsp:nvSpPr>
      <dsp:spPr>
        <a:xfrm>
          <a:off x="734632" y="321447"/>
          <a:ext cx="2035934" cy="203593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Passengers</a:t>
          </a:r>
        </a:p>
      </dsp:txBody>
      <dsp:txXfrm>
        <a:off x="1006090" y="677735"/>
        <a:ext cx="1493018" cy="916170"/>
      </dsp:txXfrm>
    </dsp:sp>
    <dsp:sp modelId="{B0040A45-27EE-458A-8A11-BFF52D507054}">
      <dsp:nvSpPr>
        <dsp:cNvPr id="0" name=""/>
        <dsp:cNvSpPr/>
      </dsp:nvSpPr>
      <dsp:spPr>
        <a:xfrm>
          <a:off x="1469265" y="1593906"/>
          <a:ext cx="2035934" cy="203593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Cargo</a:t>
          </a:r>
        </a:p>
      </dsp:txBody>
      <dsp:txXfrm>
        <a:off x="2091922" y="2119856"/>
        <a:ext cx="1221560" cy="1119763"/>
      </dsp:txXfrm>
    </dsp:sp>
    <dsp:sp modelId="{3FAC79EF-3653-4F31-A9B9-A73B1A77010C}">
      <dsp:nvSpPr>
        <dsp:cNvPr id="0" name=""/>
        <dsp:cNvSpPr/>
      </dsp:nvSpPr>
      <dsp:spPr>
        <a:xfrm>
          <a:off x="0" y="1593906"/>
          <a:ext cx="2035934" cy="203593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Fuel</a:t>
          </a:r>
        </a:p>
      </dsp:txBody>
      <dsp:txXfrm>
        <a:off x="191717" y="2119856"/>
        <a:ext cx="1221560" cy="11197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85F4C-6A44-42A4-ABB2-5DFD83BF6B8C}">
      <dsp:nvSpPr>
        <dsp:cNvPr id="0" name=""/>
        <dsp:cNvSpPr/>
      </dsp:nvSpPr>
      <dsp:spPr>
        <a:xfrm>
          <a:off x="0" y="583703"/>
          <a:ext cx="3429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A99BB-6D3C-406D-B6B2-5F309316937B}">
      <dsp:nvSpPr>
        <dsp:cNvPr id="0" name=""/>
        <dsp:cNvSpPr/>
      </dsp:nvSpPr>
      <dsp:spPr>
        <a:xfrm>
          <a:off x="171450" y="303263"/>
          <a:ext cx="240030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726" tIns="0" rIns="9072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Entitlement</a:t>
          </a:r>
        </a:p>
      </dsp:txBody>
      <dsp:txXfrm>
        <a:off x="198830" y="330643"/>
        <a:ext cx="2345540" cy="506120"/>
      </dsp:txXfrm>
    </dsp:sp>
    <dsp:sp modelId="{1D8FD4BB-1B75-4B8D-AD89-FF651EE910B8}">
      <dsp:nvSpPr>
        <dsp:cNvPr id="0" name=""/>
        <dsp:cNvSpPr/>
      </dsp:nvSpPr>
      <dsp:spPr>
        <a:xfrm>
          <a:off x="0" y="1445544"/>
          <a:ext cx="3429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F3C9D6-4B10-428E-9BC1-DA7A0B13DD93}">
      <dsp:nvSpPr>
        <dsp:cNvPr id="0" name=""/>
        <dsp:cNvSpPr/>
      </dsp:nvSpPr>
      <dsp:spPr>
        <a:xfrm>
          <a:off x="171450" y="1165103"/>
          <a:ext cx="2400300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726" tIns="0" rIns="9072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 Apportionment</a:t>
          </a:r>
        </a:p>
      </dsp:txBody>
      <dsp:txXfrm>
        <a:off x="198830" y="1192483"/>
        <a:ext cx="2345540" cy="506120"/>
      </dsp:txXfrm>
    </dsp:sp>
    <dsp:sp modelId="{25F2DF96-64F4-4EEE-B597-95A6704EE3F7}">
      <dsp:nvSpPr>
        <dsp:cNvPr id="0" name=""/>
        <dsp:cNvSpPr/>
      </dsp:nvSpPr>
      <dsp:spPr>
        <a:xfrm>
          <a:off x="0" y="2307384"/>
          <a:ext cx="3429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0C3660-3FFD-458B-BF90-07728B7CA3BC}">
      <dsp:nvSpPr>
        <dsp:cNvPr id="0" name=""/>
        <dsp:cNvSpPr/>
      </dsp:nvSpPr>
      <dsp:spPr>
        <a:xfrm>
          <a:off x="171450" y="2026944"/>
          <a:ext cx="2400300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726" tIns="0" rIns="9072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Discretionary</a:t>
          </a:r>
        </a:p>
      </dsp:txBody>
      <dsp:txXfrm>
        <a:off x="198830" y="2054324"/>
        <a:ext cx="2345540" cy="506120"/>
      </dsp:txXfrm>
    </dsp:sp>
    <dsp:sp modelId="{591F7342-E1A6-4273-A51D-011C81B51D1B}">
      <dsp:nvSpPr>
        <dsp:cNvPr id="0" name=""/>
        <dsp:cNvSpPr/>
      </dsp:nvSpPr>
      <dsp:spPr>
        <a:xfrm>
          <a:off x="0" y="3169224"/>
          <a:ext cx="3429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D19C8-CE73-4A06-B7A0-97C36CC12B96}">
      <dsp:nvSpPr>
        <dsp:cNvPr id="0" name=""/>
        <dsp:cNvSpPr/>
      </dsp:nvSpPr>
      <dsp:spPr>
        <a:xfrm>
          <a:off x="171450" y="2888784"/>
          <a:ext cx="2400300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726" tIns="0" rIns="9072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PFC Authorization</a:t>
          </a:r>
        </a:p>
      </dsp:txBody>
      <dsp:txXfrm>
        <a:off x="198830" y="2916164"/>
        <a:ext cx="2345540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85F4C-6A44-42A4-ABB2-5DFD83BF6B8C}">
      <dsp:nvSpPr>
        <dsp:cNvPr id="0" name=""/>
        <dsp:cNvSpPr/>
      </dsp:nvSpPr>
      <dsp:spPr>
        <a:xfrm>
          <a:off x="0" y="1030627"/>
          <a:ext cx="428957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A99BB-6D3C-406D-B6B2-5F309316937B}">
      <dsp:nvSpPr>
        <dsp:cNvPr id="0" name=""/>
        <dsp:cNvSpPr/>
      </dsp:nvSpPr>
      <dsp:spPr>
        <a:xfrm>
          <a:off x="214478" y="705906"/>
          <a:ext cx="3002700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495" tIns="0" rIns="11349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Aircraft Registration</a:t>
          </a:r>
        </a:p>
      </dsp:txBody>
      <dsp:txXfrm>
        <a:off x="246181" y="737609"/>
        <a:ext cx="2939294" cy="586034"/>
      </dsp:txXfrm>
    </dsp:sp>
    <dsp:sp modelId="{1D8FD4BB-1B75-4B8D-AD89-FF651EE910B8}">
      <dsp:nvSpPr>
        <dsp:cNvPr id="0" name=""/>
        <dsp:cNvSpPr/>
      </dsp:nvSpPr>
      <dsp:spPr>
        <a:xfrm>
          <a:off x="0" y="2028547"/>
          <a:ext cx="428957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F3C9D6-4B10-428E-9BC1-DA7A0B13DD93}">
      <dsp:nvSpPr>
        <dsp:cNvPr id="0" name=""/>
        <dsp:cNvSpPr/>
      </dsp:nvSpPr>
      <dsp:spPr>
        <a:xfrm>
          <a:off x="214478" y="1703827"/>
          <a:ext cx="3002700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495" tIns="0" rIns="11349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Aviation Fuel Sales</a:t>
          </a:r>
        </a:p>
      </dsp:txBody>
      <dsp:txXfrm>
        <a:off x="246181" y="1735530"/>
        <a:ext cx="2939294" cy="586034"/>
      </dsp:txXfrm>
    </dsp:sp>
    <dsp:sp modelId="{25F2DF96-64F4-4EEE-B597-95A6704EE3F7}">
      <dsp:nvSpPr>
        <dsp:cNvPr id="0" name=""/>
        <dsp:cNvSpPr/>
      </dsp:nvSpPr>
      <dsp:spPr>
        <a:xfrm>
          <a:off x="0" y="3026467"/>
          <a:ext cx="428957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0C3660-3FFD-458B-BF90-07728B7CA3BC}">
      <dsp:nvSpPr>
        <dsp:cNvPr id="0" name=""/>
        <dsp:cNvSpPr/>
      </dsp:nvSpPr>
      <dsp:spPr>
        <a:xfrm>
          <a:off x="214478" y="2701746"/>
          <a:ext cx="3002700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495" tIns="0" rIns="11349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Airline Tax</a:t>
          </a:r>
        </a:p>
      </dsp:txBody>
      <dsp:txXfrm>
        <a:off x="246181" y="2733449"/>
        <a:ext cx="2939294" cy="5860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85F4C-6A44-42A4-ABB2-5DFD83BF6B8C}">
      <dsp:nvSpPr>
        <dsp:cNvPr id="0" name=""/>
        <dsp:cNvSpPr/>
      </dsp:nvSpPr>
      <dsp:spPr>
        <a:xfrm>
          <a:off x="0" y="668975"/>
          <a:ext cx="4005581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A99BB-6D3C-406D-B6B2-5F309316937B}">
      <dsp:nvSpPr>
        <dsp:cNvPr id="0" name=""/>
        <dsp:cNvSpPr/>
      </dsp:nvSpPr>
      <dsp:spPr>
        <a:xfrm>
          <a:off x="200279" y="344255"/>
          <a:ext cx="2803906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981" tIns="0" rIns="10598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Airline Passengers</a:t>
          </a:r>
        </a:p>
      </dsp:txBody>
      <dsp:txXfrm>
        <a:off x="231982" y="375958"/>
        <a:ext cx="2740500" cy="586034"/>
      </dsp:txXfrm>
    </dsp:sp>
    <dsp:sp modelId="{1D8FD4BB-1B75-4B8D-AD89-FF651EE910B8}">
      <dsp:nvSpPr>
        <dsp:cNvPr id="0" name=""/>
        <dsp:cNvSpPr/>
      </dsp:nvSpPr>
      <dsp:spPr>
        <a:xfrm>
          <a:off x="0" y="1666895"/>
          <a:ext cx="4005581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F3C9D6-4B10-428E-9BC1-DA7A0B13DD93}">
      <dsp:nvSpPr>
        <dsp:cNvPr id="0" name=""/>
        <dsp:cNvSpPr/>
      </dsp:nvSpPr>
      <dsp:spPr>
        <a:xfrm>
          <a:off x="200279" y="1342175"/>
          <a:ext cx="2803906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981" tIns="0" rIns="10598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Aviation Fuel Sales</a:t>
          </a:r>
        </a:p>
      </dsp:txBody>
      <dsp:txXfrm>
        <a:off x="231982" y="1373878"/>
        <a:ext cx="2740500" cy="586034"/>
      </dsp:txXfrm>
    </dsp:sp>
    <dsp:sp modelId="{25F2DF96-64F4-4EEE-B597-95A6704EE3F7}">
      <dsp:nvSpPr>
        <dsp:cNvPr id="0" name=""/>
        <dsp:cNvSpPr/>
      </dsp:nvSpPr>
      <dsp:spPr>
        <a:xfrm>
          <a:off x="0" y="2664815"/>
          <a:ext cx="4005581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0C3660-3FFD-458B-BF90-07728B7CA3BC}">
      <dsp:nvSpPr>
        <dsp:cNvPr id="0" name=""/>
        <dsp:cNvSpPr/>
      </dsp:nvSpPr>
      <dsp:spPr>
        <a:xfrm>
          <a:off x="200279" y="2340095"/>
          <a:ext cx="2803906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981" tIns="0" rIns="10598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Cargo</a:t>
          </a:r>
        </a:p>
      </dsp:txBody>
      <dsp:txXfrm>
        <a:off x="231982" y="2371798"/>
        <a:ext cx="2740500" cy="5860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46607-16F7-4F67-8A20-9CDD16933560}">
      <dsp:nvSpPr>
        <dsp:cNvPr id="0" name=""/>
        <dsp:cNvSpPr/>
      </dsp:nvSpPr>
      <dsp:spPr>
        <a:xfrm>
          <a:off x="80167" y="288163"/>
          <a:ext cx="3447455" cy="3158493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Aircraft Registration</a:t>
          </a:r>
        </a:p>
      </dsp:txBody>
      <dsp:txXfrm>
        <a:off x="1897058" y="957463"/>
        <a:ext cx="1231234" cy="940027"/>
      </dsp:txXfrm>
    </dsp:sp>
    <dsp:sp modelId="{D382EC99-88E2-43B7-A057-22671FE7E243}">
      <dsp:nvSpPr>
        <dsp:cNvPr id="0" name=""/>
        <dsp:cNvSpPr/>
      </dsp:nvSpPr>
      <dsp:spPr>
        <a:xfrm>
          <a:off x="320700" y="236051"/>
          <a:ext cx="3030543" cy="3523491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Flight line prop tax</a:t>
          </a:r>
        </a:p>
      </dsp:txBody>
      <dsp:txXfrm>
        <a:off x="1042258" y="2522126"/>
        <a:ext cx="1623505" cy="922819"/>
      </dsp:txXfrm>
    </dsp:sp>
    <dsp:sp modelId="{8C92C97D-3E5C-47A2-BA58-DE2B28AB7005}">
      <dsp:nvSpPr>
        <dsp:cNvPr id="0" name=""/>
        <dsp:cNvSpPr/>
      </dsp:nvSpPr>
      <dsp:spPr>
        <a:xfrm>
          <a:off x="163793" y="352138"/>
          <a:ext cx="3030543" cy="3030543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Fuel tax</a:t>
          </a:r>
        </a:p>
      </dsp:txBody>
      <dsp:txXfrm>
        <a:off x="514831" y="994325"/>
        <a:ext cx="1082337" cy="901947"/>
      </dsp:txXfrm>
    </dsp:sp>
    <dsp:sp modelId="{9FD87325-689E-49B1-8122-32C2D6606EB6}">
      <dsp:nvSpPr>
        <dsp:cNvPr id="0" name=""/>
        <dsp:cNvSpPr/>
      </dsp:nvSpPr>
      <dsp:spPr>
        <a:xfrm>
          <a:off x="-165630" y="163741"/>
          <a:ext cx="3933918" cy="340575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A61855-A0FD-41FE-97E1-27995B0F13F4}">
      <dsp:nvSpPr>
        <dsp:cNvPr id="0" name=""/>
        <dsp:cNvSpPr/>
      </dsp:nvSpPr>
      <dsp:spPr>
        <a:xfrm>
          <a:off x="133095" y="64211"/>
          <a:ext cx="3405753" cy="385997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BE11C-A6FF-4295-B1F9-C2AE04F560BA}">
      <dsp:nvSpPr>
        <dsp:cNvPr id="0" name=""/>
        <dsp:cNvSpPr/>
      </dsp:nvSpPr>
      <dsp:spPr>
        <a:xfrm>
          <a:off x="-80171" y="149956"/>
          <a:ext cx="3517973" cy="343490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83C4B-7ED9-4DE5-A1F0-F6FEFEB700AA}">
      <dsp:nvSpPr>
        <dsp:cNvPr id="0" name=""/>
        <dsp:cNvSpPr/>
      </dsp:nvSpPr>
      <dsp:spPr>
        <a:xfrm>
          <a:off x="0" y="576028"/>
          <a:ext cx="3429000" cy="1350655"/>
        </a:xfrm>
        <a:prstGeom prst="roundRect">
          <a:avLst/>
        </a:prstGeom>
        <a:solidFill>
          <a:schemeClr val="accent5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NPIAS airports</a:t>
          </a:r>
        </a:p>
      </dsp:txBody>
      <dsp:txXfrm>
        <a:off x="65934" y="641962"/>
        <a:ext cx="3297132" cy="1218787"/>
      </dsp:txXfrm>
    </dsp:sp>
    <dsp:sp modelId="{63B0E5F5-BE1C-4C22-A534-13D6B2EDF387}">
      <dsp:nvSpPr>
        <dsp:cNvPr id="0" name=""/>
        <dsp:cNvSpPr/>
      </dsp:nvSpPr>
      <dsp:spPr>
        <a:xfrm>
          <a:off x="0" y="2024604"/>
          <a:ext cx="3429000" cy="1350655"/>
        </a:xfrm>
        <a:prstGeom prst="roundRect">
          <a:avLst/>
        </a:prstGeom>
        <a:solidFill>
          <a:schemeClr val="accent5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Priority System for Projects</a:t>
          </a:r>
        </a:p>
      </dsp:txBody>
      <dsp:txXfrm>
        <a:off x="65934" y="2090538"/>
        <a:ext cx="3297132" cy="12187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B144F-9411-4F19-B4D6-CEF07D961166}">
      <dsp:nvSpPr>
        <dsp:cNvPr id="0" name=""/>
        <dsp:cNvSpPr/>
      </dsp:nvSpPr>
      <dsp:spPr>
        <a:xfrm>
          <a:off x="903" y="568380"/>
          <a:ext cx="2114487" cy="10572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Federal</a:t>
          </a:r>
        </a:p>
      </dsp:txBody>
      <dsp:txXfrm>
        <a:off x="31869" y="599346"/>
        <a:ext cx="2052555" cy="995311"/>
      </dsp:txXfrm>
    </dsp:sp>
    <dsp:sp modelId="{99AAA5FE-0D3A-4888-82A4-813B6B109915}">
      <dsp:nvSpPr>
        <dsp:cNvPr id="0" name=""/>
        <dsp:cNvSpPr/>
      </dsp:nvSpPr>
      <dsp:spPr>
        <a:xfrm>
          <a:off x="212352" y="1625623"/>
          <a:ext cx="211448" cy="792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932"/>
              </a:lnTo>
              <a:lnTo>
                <a:pt x="211448" y="792932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4A29D-EDE2-4F2C-8914-6D5505B1A883}">
      <dsp:nvSpPr>
        <dsp:cNvPr id="0" name=""/>
        <dsp:cNvSpPr/>
      </dsp:nvSpPr>
      <dsp:spPr>
        <a:xfrm>
          <a:off x="423801" y="1889934"/>
          <a:ext cx="1691589" cy="1057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90/10</a:t>
          </a:r>
        </a:p>
      </dsp:txBody>
      <dsp:txXfrm>
        <a:off x="454767" y="1920900"/>
        <a:ext cx="1629657" cy="995311"/>
      </dsp:txXfrm>
    </dsp:sp>
    <dsp:sp modelId="{5DBECFA5-0312-4C97-888F-71BD6501C7E3}">
      <dsp:nvSpPr>
        <dsp:cNvPr id="0" name=""/>
        <dsp:cNvSpPr/>
      </dsp:nvSpPr>
      <dsp:spPr>
        <a:xfrm>
          <a:off x="2644012" y="568380"/>
          <a:ext cx="2114487" cy="10572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State</a:t>
          </a:r>
        </a:p>
      </dsp:txBody>
      <dsp:txXfrm>
        <a:off x="2674978" y="599346"/>
        <a:ext cx="2052555" cy="995311"/>
      </dsp:txXfrm>
    </dsp:sp>
    <dsp:sp modelId="{A26EFEFD-85F1-4369-AA2D-4E59D5015A13}">
      <dsp:nvSpPr>
        <dsp:cNvPr id="0" name=""/>
        <dsp:cNvSpPr/>
      </dsp:nvSpPr>
      <dsp:spPr>
        <a:xfrm>
          <a:off x="2855461" y="1625623"/>
          <a:ext cx="194194" cy="792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932"/>
              </a:lnTo>
              <a:lnTo>
                <a:pt x="194194" y="792932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92F5DA-0718-48BF-8E77-72315DC92ACB}">
      <dsp:nvSpPr>
        <dsp:cNvPr id="0" name=""/>
        <dsp:cNvSpPr/>
      </dsp:nvSpPr>
      <dsp:spPr>
        <a:xfrm>
          <a:off x="3049655" y="1889934"/>
          <a:ext cx="1691589" cy="1057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70/30</a:t>
          </a:r>
        </a:p>
      </dsp:txBody>
      <dsp:txXfrm>
        <a:off x="3080621" y="1920900"/>
        <a:ext cx="1629657" cy="995311"/>
      </dsp:txXfrm>
    </dsp:sp>
    <dsp:sp modelId="{C599C6D1-F407-4722-9EDE-D6F854EA0F49}">
      <dsp:nvSpPr>
        <dsp:cNvPr id="0" name=""/>
        <dsp:cNvSpPr/>
      </dsp:nvSpPr>
      <dsp:spPr>
        <a:xfrm>
          <a:off x="5287121" y="568380"/>
          <a:ext cx="2114487" cy="10572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Local</a:t>
          </a:r>
        </a:p>
      </dsp:txBody>
      <dsp:txXfrm>
        <a:off x="5318087" y="599346"/>
        <a:ext cx="2052555" cy="995311"/>
      </dsp:txXfrm>
    </dsp:sp>
    <dsp:sp modelId="{070D10FB-6F28-4340-8837-405759B59F0F}">
      <dsp:nvSpPr>
        <dsp:cNvPr id="0" name=""/>
        <dsp:cNvSpPr/>
      </dsp:nvSpPr>
      <dsp:spPr>
        <a:xfrm>
          <a:off x="5498570" y="1625623"/>
          <a:ext cx="211448" cy="792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932"/>
              </a:lnTo>
              <a:lnTo>
                <a:pt x="211448" y="792932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2E964-2CA8-4C98-BC2B-3D4F2EE65A4D}">
      <dsp:nvSpPr>
        <dsp:cNvPr id="0" name=""/>
        <dsp:cNvSpPr/>
      </dsp:nvSpPr>
      <dsp:spPr>
        <a:xfrm>
          <a:off x="5710018" y="1889934"/>
          <a:ext cx="1691589" cy="1057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Sales Tax</a:t>
          </a:r>
        </a:p>
      </dsp:txBody>
      <dsp:txXfrm>
        <a:off x="5740984" y="1920900"/>
        <a:ext cx="1629657" cy="995311"/>
      </dsp:txXfrm>
    </dsp:sp>
    <dsp:sp modelId="{E7D44A17-7389-4A33-8BB9-23EF105812F4}">
      <dsp:nvSpPr>
        <dsp:cNvPr id="0" name=""/>
        <dsp:cNvSpPr/>
      </dsp:nvSpPr>
      <dsp:spPr>
        <a:xfrm>
          <a:off x="5498570" y="1625623"/>
          <a:ext cx="212352" cy="2058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8495"/>
              </a:lnTo>
              <a:lnTo>
                <a:pt x="212352" y="205849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739FC-3BAC-462E-A647-48F70050A066}">
      <dsp:nvSpPr>
        <dsp:cNvPr id="0" name=""/>
        <dsp:cNvSpPr/>
      </dsp:nvSpPr>
      <dsp:spPr>
        <a:xfrm>
          <a:off x="5710922" y="3155497"/>
          <a:ext cx="1691589" cy="1057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PFC</a:t>
          </a:r>
        </a:p>
      </dsp:txBody>
      <dsp:txXfrm>
        <a:off x="5741888" y="3186463"/>
        <a:ext cx="1629657" cy="9953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0FEDA-FE51-466F-BC97-F638A7E64B5E}">
      <dsp:nvSpPr>
        <dsp:cNvPr id="0" name=""/>
        <dsp:cNvSpPr/>
      </dsp:nvSpPr>
      <dsp:spPr>
        <a:xfrm>
          <a:off x="0" y="582"/>
          <a:ext cx="561498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F2CDF-7A12-4970-8FB9-215F7F103D38}">
      <dsp:nvSpPr>
        <dsp:cNvPr id="0" name=""/>
        <dsp:cNvSpPr/>
      </dsp:nvSpPr>
      <dsp:spPr>
        <a:xfrm>
          <a:off x="0" y="582"/>
          <a:ext cx="5614987" cy="477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Runway/Taxiway Reconstruction</a:t>
          </a:r>
        </a:p>
      </dsp:txBody>
      <dsp:txXfrm>
        <a:off x="0" y="582"/>
        <a:ext cx="5614987" cy="477244"/>
      </dsp:txXfrm>
    </dsp:sp>
    <dsp:sp modelId="{EB6ECED7-F7B7-4B1B-BDC7-3D3D63ED7A7E}">
      <dsp:nvSpPr>
        <dsp:cNvPr id="0" name=""/>
        <dsp:cNvSpPr/>
      </dsp:nvSpPr>
      <dsp:spPr>
        <a:xfrm>
          <a:off x="0" y="477827"/>
          <a:ext cx="561498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7BA3C-E44C-47EB-A0B0-90CD37AAC94B}">
      <dsp:nvSpPr>
        <dsp:cNvPr id="0" name=""/>
        <dsp:cNvSpPr/>
      </dsp:nvSpPr>
      <dsp:spPr>
        <a:xfrm>
          <a:off x="0" y="477827"/>
          <a:ext cx="5614987" cy="477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Air Traffic Control Tower</a:t>
          </a:r>
        </a:p>
      </dsp:txBody>
      <dsp:txXfrm>
        <a:off x="0" y="477827"/>
        <a:ext cx="5614987" cy="477244"/>
      </dsp:txXfrm>
    </dsp:sp>
    <dsp:sp modelId="{001E3041-90BA-439E-958C-AAFAF172B0CB}">
      <dsp:nvSpPr>
        <dsp:cNvPr id="0" name=""/>
        <dsp:cNvSpPr/>
      </dsp:nvSpPr>
      <dsp:spPr>
        <a:xfrm>
          <a:off x="0" y="955072"/>
          <a:ext cx="561498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4032B-D082-4D30-AA1C-39AA80F0B8AD}">
      <dsp:nvSpPr>
        <dsp:cNvPr id="0" name=""/>
        <dsp:cNvSpPr/>
      </dsp:nvSpPr>
      <dsp:spPr>
        <a:xfrm>
          <a:off x="0" y="955072"/>
          <a:ext cx="5614987" cy="477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Equipment Building</a:t>
          </a:r>
        </a:p>
      </dsp:txBody>
      <dsp:txXfrm>
        <a:off x="0" y="955072"/>
        <a:ext cx="5614987" cy="477244"/>
      </dsp:txXfrm>
    </dsp:sp>
    <dsp:sp modelId="{4BB58806-B421-4454-BC8A-8CA3C1F2975D}">
      <dsp:nvSpPr>
        <dsp:cNvPr id="0" name=""/>
        <dsp:cNvSpPr/>
      </dsp:nvSpPr>
      <dsp:spPr>
        <a:xfrm>
          <a:off x="0" y="1432316"/>
          <a:ext cx="561498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8707A-29C9-4948-8056-0BA5EEA94E29}">
      <dsp:nvSpPr>
        <dsp:cNvPr id="0" name=""/>
        <dsp:cNvSpPr/>
      </dsp:nvSpPr>
      <dsp:spPr>
        <a:xfrm>
          <a:off x="0" y="1432316"/>
          <a:ext cx="5614987" cy="477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Master Plan</a:t>
          </a:r>
        </a:p>
      </dsp:txBody>
      <dsp:txXfrm>
        <a:off x="0" y="1432316"/>
        <a:ext cx="5614987" cy="477244"/>
      </dsp:txXfrm>
    </dsp:sp>
    <dsp:sp modelId="{989A7BFA-D5BC-4D78-A7C3-4E0663090E6E}">
      <dsp:nvSpPr>
        <dsp:cNvPr id="0" name=""/>
        <dsp:cNvSpPr/>
      </dsp:nvSpPr>
      <dsp:spPr>
        <a:xfrm>
          <a:off x="0" y="1909561"/>
          <a:ext cx="561498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FDB24-CBB6-49B4-A9B8-B2B83D1EF497}">
      <dsp:nvSpPr>
        <dsp:cNvPr id="0" name=""/>
        <dsp:cNvSpPr/>
      </dsp:nvSpPr>
      <dsp:spPr>
        <a:xfrm>
          <a:off x="0" y="1909561"/>
          <a:ext cx="5614987" cy="477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Water Utilities</a:t>
          </a:r>
        </a:p>
      </dsp:txBody>
      <dsp:txXfrm>
        <a:off x="0" y="1909561"/>
        <a:ext cx="5614987" cy="477244"/>
      </dsp:txXfrm>
    </dsp:sp>
    <dsp:sp modelId="{A624C35E-13F8-421F-853E-1AF7AD9D3C11}">
      <dsp:nvSpPr>
        <dsp:cNvPr id="0" name=""/>
        <dsp:cNvSpPr/>
      </dsp:nvSpPr>
      <dsp:spPr>
        <a:xfrm>
          <a:off x="0" y="2386806"/>
          <a:ext cx="561498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F8C5D-DB0B-4E72-AEA2-2F1288DEDFE4}">
      <dsp:nvSpPr>
        <dsp:cNvPr id="0" name=""/>
        <dsp:cNvSpPr/>
      </dsp:nvSpPr>
      <dsp:spPr>
        <a:xfrm>
          <a:off x="0" y="2386806"/>
          <a:ext cx="5614987" cy="477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Terminal Expansion</a:t>
          </a:r>
        </a:p>
      </dsp:txBody>
      <dsp:txXfrm>
        <a:off x="0" y="2386806"/>
        <a:ext cx="5614987" cy="477244"/>
      </dsp:txXfrm>
    </dsp:sp>
    <dsp:sp modelId="{7F2180CF-9A31-4B1B-9C81-BF01E9A22D9F}">
      <dsp:nvSpPr>
        <dsp:cNvPr id="0" name=""/>
        <dsp:cNvSpPr/>
      </dsp:nvSpPr>
      <dsp:spPr>
        <a:xfrm>
          <a:off x="0" y="2864051"/>
          <a:ext cx="561498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17EB3-30FE-4C83-ABA9-5D7AAD39B14C}">
      <dsp:nvSpPr>
        <dsp:cNvPr id="0" name=""/>
        <dsp:cNvSpPr/>
      </dsp:nvSpPr>
      <dsp:spPr>
        <a:xfrm>
          <a:off x="0" y="2864051"/>
          <a:ext cx="5614987" cy="477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Crosswind Runway Reconstruct</a:t>
          </a:r>
        </a:p>
      </dsp:txBody>
      <dsp:txXfrm>
        <a:off x="0" y="2864051"/>
        <a:ext cx="5614987" cy="477244"/>
      </dsp:txXfrm>
    </dsp:sp>
    <dsp:sp modelId="{0D92462D-E210-4FDF-81D0-B1BD847433B4}">
      <dsp:nvSpPr>
        <dsp:cNvPr id="0" name=""/>
        <dsp:cNvSpPr/>
      </dsp:nvSpPr>
      <dsp:spPr>
        <a:xfrm>
          <a:off x="0" y="3341296"/>
          <a:ext cx="561498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6C76E-5FBC-4422-A538-EC107D28DFC1}">
      <dsp:nvSpPr>
        <dsp:cNvPr id="0" name=""/>
        <dsp:cNvSpPr/>
      </dsp:nvSpPr>
      <dsp:spPr>
        <a:xfrm>
          <a:off x="0" y="3341296"/>
          <a:ext cx="5614987" cy="477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Main Runway Extension</a:t>
          </a:r>
        </a:p>
      </dsp:txBody>
      <dsp:txXfrm>
        <a:off x="0" y="3341296"/>
        <a:ext cx="5614987" cy="477244"/>
      </dsp:txXfrm>
    </dsp:sp>
    <dsp:sp modelId="{6EDDC669-BCD5-4842-9559-A90392F4B844}">
      <dsp:nvSpPr>
        <dsp:cNvPr id="0" name=""/>
        <dsp:cNvSpPr/>
      </dsp:nvSpPr>
      <dsp:spPr>
        <a:xfrm>
          <a:off x="0" y="3818540"/>
          <a:ext cx="561498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9C1FE-9BA3-469E-9579-08D779730AAD}">
      <dsp:nvSpPr>
        <dsp:cNvPr id="0" name=""/>
        <dsp:cNvSpPr/>
      </dsp:nvSpPr>
      <dsp:spPr>
        <a:xfrm>
          <a:off x="0" y="3818540"/>
          <a:ext cx="5614987" cy="477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Hangar Development Area</a:t>
          </a:r>
        </a:p>
      </dsp:txBody>
      <dsp:txXfrm>
        <a:off x="0" y="3818540"/>
        <a:ext cx="5614987" cy="477244"/>
      </dsp:txXfrm>
    </dsp:sp>
    <dsp:sp modelId="{D7800358-30C0-4EA7-9F38-357CE32357AF}">
      <dsp:nvSpPr>
        <dsp:cNvPr id="0" name=""/>
        <dsp:cNvSpPr/>
      </dsp:nvSpPr>
      <dsp:spPr>
        <a:xfrm>
          <a:off x="0" y="4295785"/>
          <a:ext cx="561498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9FC4D-20D4-4007-BB99-81AFFF550DAF}">
      <dsp:nvSpPr>
        <dsp:cNvPr id="0" name=""/>
        <dsp:cNvSpPr/>
      </dsp:nvSpPr>
      <dsp:spPr>
        <a:xfrm>
          <a:off x="0" y="4295785"/>
          <a:ext cx="5614987" cy="477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Taxiway Recontruction</a:t>
          </a:r>
        </a:p>
      </dsp:txBody>
      <dsp:txXfrm>
        <a:off x="0" y="4295785"/>
        <a:ext cx="5614987" cy="477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B0C32-C052-419F-8502-2A6F9CBC621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0E450-07B0-4CC1-82B1-3767870B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4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59B2-444B-4E66-9C47-C7AD4FFC5A10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74FD-9BA7-4509-9A51-497D05DA2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1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59B2-444B-4E66-9C47-C7AD4FFC5A10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74FD-9BA7-4509-9A51-497D05DA2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8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59B2-444B-4E66-9C47-C7AD4FFC5A10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74FD-9BA7-4509-9A51-497D05DA2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99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59B2-444B-4E66-9C47-C7AD4FFC5A10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74FD-9BA7-4509-9A51-497D05DA22E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9998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59B2-444B-4E66-9C47-C7AD4FFC5A10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74FD-9BA7-4509-9A51-497D05DA2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78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59B2-444B-4E66-9C47-C7AD4FFC5A10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74FD-9BA7-4509-9A51-497D05DA2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48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59B2-444B-4E66-9C47-C7AD4FFC5A10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74FD-9BA7-4509-9A51-497D05DA2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05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59B2-444B-4E66-9C47-C7AD4FFC5A10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74FD-9BA7-4509-9A51-497D05DA2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60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59B2-444B-4E66-9C47-C7AD4FFC5A10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74FD-9BA7-4509-9A51-497D05DA2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59B2-444B-4E66-9C47-C7AD4FFC5A10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74FD-9BA7-4509-9A51-497D05DA2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2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59B2-444B-4E66-9C47-C7AD4FFC5A10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74FD-9BA7-4509-9A51-497D05DA2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1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59B2-444B-4E66-9C47-C7AD4FFC5A10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74FD-9BA7-4509-9A51-497D05DA2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6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59B2-444B-4E66-9C47-C7AD4FFC5A10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74FD-9BA7-4509-9A51-497D05DA2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2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59B2-444B-4E66-9C47-C7AD4FFC5A10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74FD-9BA7-4509-9A51-497D05DA2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3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59B2-444B-4E66-9C47-C7AD4FFC5A10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74FD-9BA7-4509-9A51-497D05DA2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6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59B2-444B-4E66-9C47-C7AD4FFC5A10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74FD-9BA7-4509-9A51-497D05DA2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59B2-444B-4E66-9C47-C7AD4FFC5A10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74FD-9BA7-4509-9A51-497D05DA2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3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2EB59B2-444B-4E66-9C47-C7AD4FFC5A10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074FD-9BA7-4509-9A51-497D05DA2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3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William.towle@ci.stcloud.mn.u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2.png"/><Relationship Id="rId7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42705-8AC3-42A0-BAAE-39A4A891A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882090" cy="3329581"/>
          </a:xfrm>
        </p:spPr>
        <p:txBody>
          <a:bodyPr/>
          <a:lstStyle/>
          <a:p>
            <a:r>
              <a:rPr lang="en-US" sz="6000" dirty="0"/>
              <a:t>St. Cloud Regional Airport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62DF2D-DC5E-49D0-AAA0-3B2108F779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BENTON ECONOMIC PARTNERSHIP Meeting</a:t>
            </a:r>
          </a:p>
          <a:p>
            <a:r>
              <a:rPr lang="en-US" dirty="0"/>
              <a:t>January 25, 2024</a:t>
            </a:r>
          </a:p>
        </p:txBody>
      </p:sp>
    </p:spTree>
    <p:extLst>
      <p:ext uri="{BB962C8B-B14F-4D97-AF65-F5344CB8AC3E}">
        <p14:creationId xmlns:p14="http://schemas.microsoft.com/office/powerpoint/2010/main" val="1219006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63959" cy="1400530"/>
          </a:xfrm>
        </p:spPr>
        <p:txBody>
          <a:bodyPr/>
          <a:lstStyle/>
          <a:p>
            <a:r>
              <a:rPr lang="en-US" dirty="0"/>
              <a:t>Funding for Airports is User Fee Based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FAA Funding Sources: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Funding Sources: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</p:nvPr>
        </p:nvGraphicFramePr>
        <p:xfrm>
          <a:off x="6095999" y="2256639"/>
          <a:ext cx="4289572" cy="4286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Content Placeholder 10">
            <a:extLst>
              <a:ext uri="{FF2B5EF4-FFF2-40B4-BE49-F238E27FC236}">
                <a16:creationId xmlns:a16="http://schemas.microsoft.com/office/drawing/2014/main" id="{2187CA9E-E6F1-4025-B7D3-D207F247409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103314" y="2692866"/>
          <a:ext cx="4005581" cy="356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7B661BC-8374-4548-8528-23A42116E7D4}"/>
              </a:ext>
            </a:extLst>
          </p:cNvPr>
          <p:cNvSpPr txBox="1"/>
          <p:nvPr/>
        </p:nvSpPr>
        <p:spPr>
          <a:xfrm>
            <a:off x="1103313" y="6136647"/>
            <a:ext cx="9282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Federal Split 90/10								State Split 70/30</a:t>
            </a:r>
          </a:p>
        </p:txBody>
      </p:sp>
    </p:spTree>
    <p:extLst>
      <p:ext uri="{BB962C8B-B14F-4D97-AF65-F5344CB8AC3E}">
        <p14:creationId xmlns:p14="http://schemas.microsoft.com/office/powerpoint/2010/main" val="735514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7010400" cy="1143000"/>
          </a:xfrm>
        </p:spPr>
        <p:txBody>
          <a:bodyPr/>
          <a:lstStyle/>
          <a:p>
            <a:r>
              <a:rPr lang="en-US" dirty="0"/>
              <a:t>State Funding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002231" y="1500242"/>
            <a:ext cx="4396338" cy="576262"/>
          </a:xfrm>
        </p:spPr>
        <p:txBody>
          <a:bodyPr/>
          <a:lstStyle/>
          <a:p>
            <a:pPr algn="ctr"/>
            <a:r>
              <a:rPr lang="en-US" dirty="0"/>
              <a:t>State Airports Fund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1660634" y="2501516"/>
          <a:ext cx="360779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814461" y="1500242"/>
            <a:ext cx="4396339" cy="576262"/>
          </a:xfrm>
        </p:spPr>
        <p:txBody>
          <a:bodyPr/>
          <a:lstStyle/>
          <a:p>
            <a:pPr algn="ctr"/>
            <a:r>
              <a:rPr lang="en-US" dirty="0"/>
              <a:t>How it’s spent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</p:nvPr>
        </p:nvGraphicFramePr>
        <p:xfrm>
          <a:off x="6781800" y="2340330"/>
          <a:ext cx="34290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74421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(Capital) Budget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189288" y="1524001"/>
          <a:ext cx="7402512" cy="4837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0386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38ED1-15A5-4032-8818-74CB2A73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Budget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7776331-B428-47BB-8546-A1A2560C6C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604051"/>
              </p:ext>
            </p:extLst>
          </p:nvPr>
        </p:nvGraphicFramePr>
        <p:xfrm>
          <a:off x="-1531293" y="906996"/>
          <a:ext cx="10595045" cy="5742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F3092C3-772F-426B-B863-B5BD88D826A5}"/>
              </a:ext>
            </a:extLst>
          </p:cNvPr>
          <p:cNvSpPr txBox="1"/>
          <p:nvPr/>
        </p:nvSpPr>
        <p:spPr>
          <a:xfrm>
            <a:off x="6266509" y="1531435"/>
            <a:ext cx="4880113" cy="2246769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Operating Budget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$1,882,200</a:t>
            </a:r>
          </a:p>
          <a:p>
            <a:endParaRPr lang="en-US" sz="2800" dirty="0"/>
          </a:p>
          <a:p>
            <a:r>
              <a:rPr lang="en-US" sz="2800" dirty="0"/>
              <a:t>Annual Economic Impact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$44,000,000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13946F-8F96-48A6-8AC1-43D157C8FB62}"/>
              </a:ext>
            </a:extLst>
          </p:cNvPr>
          <p:cNvSpPr txBox="1"/>
          <p:nvPr/>
        </p:nvSpPr>
        <p:spPr>
          <a:xfrm>
            <a:off x="6925000" y="4232482"/>
            <a:ext cx="4221622" cy="1631216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City to continue providing $620,000 per year until 2030.</a:t>
            </a:r>
          </a:p>
          <a:p>
            <a:endParaRPr lang="en-US" sz="2000" dirty="0"/>
          </a:p>
          <a:p>
            <a:r>
              <a:rPr lang="en-US" sz="2000" dirty="0"/>
              <a:t>$200,000 annually in local option sales tax until 2038 for capital.</a:t>
            </a:r>
          </a:p>
        </p:txBody>
      </p:sp>
    </p:spTree>
    <p:extLst>
      <p:ext uri="{BB962C8B-B14F-4D97-AF65-F5344CB8AC3E}">
        <p14:creationId xmlns:p14="http://schemas.microsoft.com/office/powerpoint/2010/main" val="127223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14AF5C-5707-4443-BEB2-16D36293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2F2F2"/>
                </a:solidFill>
              </a:rPr>
              <a:t>Major Historical Projects Since 2000</a:t>
            </a:r>
            <a:br>
              <a:rPr lang="en-US" dirty="0">
                <a:solidFill>
                  <a:srgbClr val="F2F2F2"/>
                </a:solidFill>
              </a:rPr>
            </a:br>
            <a:r>
              <a:rPr lang="en-US" dirty="0">
                <a:solidFill>
                  <a:srgbClr val="F2F2F2"/>
                </a:solidFill>
              </a:rPr>
              <a:t>($42M)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341FA0-0EAF-6ABE-BF1B-E259743EED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933672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0393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2EAD4-5B61-B400-1A2F-633B13CA1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Construction Projects</a:t>
            </a: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821F6-6DB9-B2D0-2BC0-8761363D7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548281"/>
            <a:ext cx="5122606" cy="365868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chemeClr val="tx1"/>
              </a:buClr>
              <a:buFont typeface="Century Gothic" panose="020B0502020202020204" pitchFamily="34" charset="0"/>
              <a:buChar char="•"/>
            </a:pPr>
            <a:r>
              <a:rPr lang="en-US" sz="2800" dirty="0"/>
              <a:t>New T Hangar</a:t>
            </a:r>
          </a:p>
          <a:p>
            <a:pPr>
              <a:buClr>
                <a:schemeClr val="tx1"/>
              </a:buClr>
              <a:buFont typeface="Century Gothic" panose="020B0502020202020204" pitchFamily="34" charset="0"/>
              <a:buChar char="•"/>
            </a:pPr>
            <a:r>
              <a:rPr lang="en-US" sz="2800" dirty="0"/>
              <a:t>New Airport Rescue and Fire Fighting (ARFF) Truck</a:t>
            </a:r>
          </a:p>
          <a:p>
            <a:pPr>
              <a:buClr>
                <a:schemeClr val="tx1"/>
              </a:buClr>
              <a:buFont typeface="Century Gothic" panose="020B0502020202020204" pitchFamily="34" charset="0"/>
              <a:buChar char="•"/>
            </a:pPr>
            <a:r>
              <a:rPr lang="en-US" sz="2800" dirty="0"/>
              <a:t>New Air Traffic Control Tower (ATCT) Radios</a:t>
            </a:r>
          </a:p>
          <a:p>
            <a:endParaRPr lang="en-US" dirty="0"/>
          </a:p>
        </p:txBody>
      </p:sp>
      <p:pic>
        <p:nvPicPr>
          <p:cNvPr id="7" name="Content Placeholder 6" descr="A drawing of a plane&#10;&#10;Description automatically generated">
            <a:extLst>
              <a:ext uri="{FF2B5EF4-FFF2-40B4-BE49-F238E27FC236}">
                <a16:creationId xmlns:a16="http://schemas.microsoft.com/office/drawing/2014/main" id="{EC0086F5-AFF1-0A0D-65B2-E4E1816431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16" y="3117126"/>
            <a:ext cx="5921507" cy="23387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67456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37923-DEBB-C417-4E15-A5E78D1BF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Items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853D4-474A-65B5-801C-DF8AAC59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7755" y="2000940"/>
            <a:ext cx="4396339" cy="41957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Strategic Plan Completed 2023</a:t>
            </a:r>
          </a:p>
          <a:p>
            <a:r>
              <a:rPr lang="en-US" sz="2800" dirty="0"/>
              <a:t>Private Hangar Development</a:t>
            </a:r>
          </a:p>
          <a:p>
            <a:r>
              <a:rPr lang="en-US" sz="2800" dirty="0"/>
              <a:t>Fixed Base Operator (FBO) Large Hangar Need</a:t>
            </a:r>
          </a:p>
          <a:p>
            <a:r>
              <a:rPr lang="en-US" sz="2800" dirty="0"/>
              <a:t>Aircraft Mechanics School</a:t>
            </a:r>
          </a:p>
        </p:txBody>
      </p:sp>
      <p:pic>
        <p:nvPicPr>
          <p:cNvPr id="8" name="Content Placeholder 7" descr="A blueprint of a building&#10;&#10;Description automatically generated">
            <a:extLst>
              <a:ext uri="{FF2B5EF4-FFF2-40B4-BE49-F238E27FC236}">
                <a16:creationId xmlns:a16="http://schemas.microsoft.com/office/drawing/2014/main" id="{F7F26B05-10A9-AD89-C134-CE44FC2C2B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37" y="1383222"/>
            <a:ext cx="7757314" cy="5022060"/>
          </a:xfrm>
        </p:spPr>
      </p:pic>
    </p:spTree>
    <p:extLst>
      <p:ext uri="{BB962C8B-B14F-4D97-AF65-F5344CB8AC3E}">
        <p14:creationId xmlns:p14="http://schemas.microsoft.com/office/powerpoint/2010/main" val="1620535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8C22-ADD4-2446-0861-8B4D2F905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 Landing System (ILS) Replacement Project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882568-2A4F-1A12-59AD-C5CE2F5B0C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Glideslope Antenna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186213-73F7-AB77-C615-D36A7A67D2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5131874" cy="576262"/>
          </a:xfrm>
        </p:spPr>
        <p:txBody>
          <a:bodyPr/>
          <a:lstStyle/>
          <a:p>
            <a:r>
              <a:rPr lang="en-US" dirty="0"/>
              <a:t>Approach Lighting System (ALS)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04015F87-F942-E733-D99C-3BC0B3E9A1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25" y="2533014"/>
            <a:ext cx="2778396" cy="4167595"/>
          </a:xfrm>
        </p:spPr>
      </p:pic>
      <p:pic>
        <p:nvPicPr>
          <p:cNvPr id="8" name="Content Placeholder 7" descr="A runway with lights on&#10;&#10;Description automatically generated">
            <a:extLst>
              <a:ext uri="{FF2B5EF4-FFF2-40B4-BE49-F238E27FC236}">
                <a16:creationId xmlns:a16="http://schemas.microsoft.com/office/drawing/2014/main" id="{B9C1F452-1000-1EF3-88A6-6A193C9089F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46" y="2533014"/>
            <a:ext cx="6267747" cy="3525606"/>
          </a:xfrm>
        </p:spPr>
      </p:pic>
    </p:spTree>
    <p:extLst>
      <p:ext uri="{BB962C8B-B14F-4D97-AF65-F5344CB8AC3E}">
        <p14:creationId xmlns:p14="http://schemas.microsoft.com/office/powerpoint/2010/main" val="707799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E467A-3896-DC5E-43A3-43D03CDB5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ILS Replacement Project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72B2AAB-DD9B-A539-741C-6C91074D253B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65974719"/>
              </p:ext>
            </p:extLst>
          </p:nvPr>
        </p:nvGraphicFramePr>
        <p:xfrm>
          <a:off x="646111" y="1211263"/>
          <a:ext cx="4364038" cy="564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663440" imgH="6034757" progId="Acrobat.Document.DC">
                  <p:embed/>
                </p:oleObj>
              </mc:Choice>
              <mc:Fallback>
                <p:oleObj name="Acrobat Document" r:id="rId2" imgW="4663440" imgH="603475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6111" y="1211263"/>
                        <a:ext cx="4364038" cy="564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1E5B37-D083-C14E-0A25-60F8DF6CBC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$6 Million to Move and Replace ILS and ALS</a:t>
            </a:r>
          </a:p>
          <a:p>
            <a:r>
              <a:rPr lang="en-US" sz="3200" dirty="0"/>
              <a:t>Removes Displaced Threshold</a:t>
            </a:r>
          </a:p>
        </p:txBody>
      </p:sp>
    </p:spTree>
    <p:extLst>
      <p:ext uri="{BB962C8B-B14F-4D97-AF65-F5344CB8AC3E}">
        <p14:creationId xmlns:p14="http://schemas.microsoft.com/office/powerpoint/2010/main" val="1391262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5C90A5-BBB4-4663-8D8D-F50EC6E0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cap="small">
                <a:solidFill>
                  <a:srgbClr val="EBEBEB"/>
                </a:solidFill>
              </a:rPr>
              <a:t>Forward Thinking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27CEB0-F900-3126-97C9-5960AE1F11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617731"/>
              </p:ext>
            </p:extLst>
          </p:nvPr>
        </p:nvGraphicFramePr>
        <p:xfrm>
          <a:off x="393700" y="2275188"/>
          <a:ext cx="11557000" cy="3939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1176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8CF8-47F6-4155-8583-43CB68C68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Airport Authority Board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31D1458-DFD3-44C5-8053-13DA00767F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699978"/>
              </p:ext>
            </p:extLst>
          </p:nvPr>
        </p:nvGraphicFramePr>
        <p:xfrm>
          <a:off x="855677" y="1359017"/>
          <a:ext cx="9404722" cy="4889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4093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9FEF9A-9073-4D0C-AE3F-4B05B7C78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A868E46-760C-4803-96E3-94D7FF55D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BAA25CE-074A-42EC-8F1A-76B975A32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9176" y="1333500"/>
            <a:ext cx="3217261" cy="4191000"/>
          </a:xfrm>
        </p:spPr>
        <p:txBody>
          <a:bodyPr anchor="ctr">
            <a:normAutofit/>
          </a:bodyPr>
          <a:lstStyle/>
          <a:p>
            <a:pPr algn="r"/>
            <a:endParaRPr lang="en-US" sz="1200" dirty="0">
              <a:solidFill>
                <a:schemeClr val="tx1"/>
              </a:solidFill>
            </a:endParaRPr>
          </a:p>
          <a:p>
            <a:pPr algn="r"/>
            <a:r>
              <a:rPr lang="en-US" dirty="0">
                <a:solidFill>
                  <a:schemeClr val="tx1"/>
                </a:solidFill>
              </a:rPr>
              <a:t>Bill </a:t>
            </a:r>
            <a:r>
              <a:rPr lang="en-US" dirty="0" err="1">
                <a:solidFill>
                  <a:schemeClr val="tx1"/>
                </a:solidFill>
              </a:rPr>
              <a:t>towle</a:t>
            </a:r>
            <a:endParaRPr lang="en-US" dirty="0">
              <a:solidFill>
                <a:schemeClr val="tx1"/>
              </a:solidFill>
            </a:endParaRPr>
          </a:p>
          <a:p>
            <a:pPr algn="r"/>
            <a:r>
              <a:rPr lang="en-US" dirty="0">
                <a:solidFill>
                  <a:schemeClr val="tx1"/>
                </a:solidFill>
              </a:rPr>
              <a:t>Executive director</a:t>
            </a:r>
          </a:p>
          <a:p>
            <a:pPr algn="r"/>
            <a:r>
              <a:rPr lang="en-US" sz="1200" dirty="0">
                <a:solidFill>
                  <a:schemeClr val="tx1"/>
                </a:solidFill>
                <a:hlinkClick r:id="rId3"/>
              </a:rPr>
              <a:t>William.towle@ci.stcloud.mn.us</a:t>
            </a:r>
            <a:r>
              <a:rPr lang="en-US" sz="1200" dirty="0">
                <a:solidFill>
                  <a:schemeClr val="tx1"/>
                </a:solidFill>
              </a:rPr>
              <a:t>  </a:t>
            </a:r>
          </a:p>
          <a:p>
            <a:pPr algn="r"/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32DB3C-29C8-435B-832E-2A0003319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61021" y="1828800"/>
            <a:ext cx="0" cy="3200400"/>
          </a:xfrm>
          <a:prstGeom prst="line">
            <a:avLst/>
          </a:prstGeom>
          <a:ln w="19050" cap="sq">
            <a:solidFill>
              <a:schemeClr val="bg2">
                <a:lumMod val="60000"/>
                <a:lumOff val="4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CBD49572-00C3-44E9-9F54-78998F207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2707" y="1333500"/>
            <a:ext cx="6240580" cy="4191000"/>
          </a:xfrm>
        </p:spPr>
        <p:txBody>
          <a:bodyPr anchor="ctr">
            <a:normAutofit/>
          </a:bodyPr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01786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8930" y="629266"/>
            <a:ext cx="3322912" cy="16419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About STC</a:t>
            </a:r>
            <a:endParaRPr lang="en-US" dirty="0"/>
          </a:p>
        </p:txBody>
      </p:sp>
      <p:pic>
        <p:nvPicPr>
          <p:cNvPr id="7" name="Content Placeholder 6" descr="An aerial view of a farm&#10;&#10;Description automatically generated with low confidence">
            <a:extLst>
              <a:ext uri="{FF2B5EF4-FFF2-40B4-BE49-F238E27FC236}">
                <a16:creationId xmlns:a16="http://schemas.microsoft.com/office/drawing/2014/main" id="{805FFADE-833D-4183-8D8C-436DF93BA3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r="3131" b="-1"/>
          <a:stretch/>
        </p:blipFill>
        <p:spPr>
          <a:xfrm>
            <a:off x="4619544" y="609601"/>
            <a:ext cx="692475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47701" y="1600200"/>
            <a:ext cx="3324141" cy="4857750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en-US" sz="3000" dirty="0"/>
              <a:t>Authority Owned</a:t>
            </a:r>
          </a:p>
          <a:p>
            <a:r>
              <a:rPr lang="en-US" sz="3000" dirty="0"/>
              <a:t>1,400 acres</a:t>
            </a:r>
          </a:p>
          <a:p>
            <a:r>
              <a:rPr lang="en-US" sz="3000" dirty="0"/>
              <a:t>2 RWYs</a:t>
            </a:r>
          </a:p>
          <a:p>
            <a:r>
              <a:rPr lang="en-US" sz="3000" dirty="0"/>
              <a:t>7,500 x 150</a:t>
            </a:r>
          </a:p>
          <a:p>
            <a:r>
              <a:rPr lang="en-US" sz="3000" dirty="0"/>
              <a:t>2 Precision ILS</a:t>
            </a:r>
          </a:p>
          <a:p>
            <a:r>
              <a:rPr lang="en-US" sz="3000" dirty="0"/>
              <a:t>45,000 operations</a:t>
            </a:r>
          </a:p>
          <a:p>
            <a:r>
              <a:rPr lang="en-US" sz="3000" dirty="0"/>
              <a:t>92 based aircraft (plus 12 military </a:t>
            </a:r>
            <a:r>
              <a:rPr lang="en-US" sz="3000" dirty="0" err="1"/>
              <a:t>helos</a:t>
            </a:r>
            <a:r>
              <a:rPr lang="en-US" sz="3000" dirty="0"/>
              <a:t>)</a:t>
            </a:r>
          </a:p>
          <a:p>
            <a:r>
              <a:rPr lang="en-US" sz="3000" dirty="0"/>
              <a:t>Air Traffic Control Tower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06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4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8" name="Picture 16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9" name="Oval 18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0" name="Picture 20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1" name="Picture 22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2" name="Rectangle 24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8929" y="1450259"/>
            <a:ext cx="3753599" cy="14421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/>
              <a:t>Commercial Service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47700" y="3072385"/>
            <a:ext cx="3754987" cy="294741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dirty="0"/>
          </a:p>
          <a:p>
            <a:r>
              <a:rPr lang="en-US" sz="3200" dirty="0"/>
              <a:t>Allegiant Airlines</a:t>
            </a:r>
          </a:p>
          <a:p>
            <a:pPr lvl="1"/>
            <a:r>
              <a:rPr lang="en-US" sz="2400" dirty="0"/>
              <a:t>Phoenix/Mesa</a:t>
            </a:r>
          </a:p>
          <a:p>
            <a:pPr lvl="1"/>
            <a:r>
              <a:rPr lang="en-US" sz="2400" dirty="0"/>
              <a:t>Punta </a:t>
            </a:r>
            <a:r>
              <a:rPr lang="en-US" sz="2400" dirty="0" err="1"/>
              <a:t>Gorda</a:t>
            </a:r>
            <a:r>
              <a:rPr lang="en-US" sz="2400" dirty="0"/>
              <a:t>, FL</a:t>
            </a:r>
          </a:p>
          <a:p>
            <a:pPr marL="0" indent="0"/>
            <a:endParaRPr lang="en-US" dirty="0"/>
          </a:p>
          <a:p>
            <a:endParaRPr lang="en-US" dirty="0"/>
          </a:p>
        </p:txBody>
      </p:sp>
      <p:pic>
        <p:nvPicPr>
          <p:cNvPr id="10" name="Content Placeholder 9" descr="A large airplane flying in the sky&#10;&#10;Description automatically generated with medium confidence">
            <a:extLst>
              <a:ext uri="{FF2B5EF4-FFF2-40B4-BE49-F238E27FC236}">
                <a16:creationId xmlns:a16="http://schemas.microsoft.com/office/drawing/2014/main" id="{FBA94C4A-3215-4395-9635-B9C5B3B37A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" r="1" b="4315"/>
          <a:stretch/>
        </p:blipFill>
        <p:spPr>
          <a:xfrm>
            <a:off x="5050389" y="1831485"/>
            <a:ext cx="5948936" cy="41883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6766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628FFA-DBF1-4EBF-98C6-6248A04E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829" y="1447800"/>
            <a:ext cx="4397828" cy="16478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Charter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5B2E5-CE2B-4FAD-8706-9E070F1D3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83829" y="3465015"/>
            <a:ext cx="4397828" cy="8614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cap="all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Sun Country Charters to Laughlin, NV</a:t>
            </a:r>
          </a:p>
          <a:p>
            <a:pPr marL="0" indent="0">
              <a:buNone/>
            </a:pPr>
            <a:endParaRPr lang="en-US" sz="2400" cap="all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sz="2400" cap="all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Military and Sports Teams</a:t>
            </a:r>
          </a:p>
        </p:txBody>
      </p:sp>
      <p:pic>
        <p:nvPicPr>
          <p:cNvPr id="6" name="Content Placeholder 5" descr="A plane flying in the sky&#10;&#10;Description automatically generated with low confidence">
            <a:extLst>
              <a:ext uri="{FF2B5EF4-FFF2-40B4-BE49-F238E27FC236}">
                <a16:creationId xmlns:a16="http://schemas.microsoft.com/office/drawing/2014/main" id="{DDBC7C93-700B-4462-88EF-FE366B0959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4" y="2072941"/>
            <a:ext cx="5450557" cy="271165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13473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74560" y="384892"/>
            <a:ext cx="5711681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General Aviation Use</a:t>
            </a:r>
          </a:p>
        </p:txBody>
      </p:sp>
      <p:sp>
        <p:nvSpPr>
          <p:cNvPr id="28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arge passenger jet sitting on an airport runway&#10;&#10;Description generated with very high confidence">
            <a:extLst>
              <a:ext uri="{FF2B5EF4-FFF2-40B4-BE49-F238E27FC236}">
                <a16:creationId xmlns:a16="http://schemas.microsoft.com/office/drawing/2014/main" id="{FFABF683-E2A3-44BA-BBF0-6DFE01C569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9" r="19764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410950" y="2052918"/>
            <a:ext cx="4638903" cy="41954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Corporate</a:t>
            </a:r>
          </a:p>
          <a:p>
            <a:r>
              <a:rPr lang="en-US" sz="2400" dirty="0"/>
              <a:t>Training</a:t>
            </a:r>
          </a:p>
          <a:p>
            <a:r>
              <a:rPr lang="en-US" sz="2400" dirty="0"/>
              <a:t>Personal</a:t>
            </a:r>
          </a:p>
          <a:p>
            <a:r>
              <a:rPr lang="en-US" sz="2400" dirty="0"/>
              <a:t>Medical</a:t>
            </a:r>
          </a:p>
          <a:p>
            <a:r>
              <a:rPr lang="en-US" sz="2400" dirty="0"/>
              <a:t>Public use</a:t>
            </a:r>
          </a:p>
          <a:p>
            <a:r>
              <a:rPr lang="en-US" sz="2400" dirty="0"/>
              <a:t>Government</a:t>
            </a:r>
          </a:p>
          <a:p>
            <a:r>
              <a:rPr lang="en-US" sz="2400" dirty="0"/>
              <a:t>Maintenance</a:t>
            </a:r>
          </a:p>
          <a:p>
            <a:r>
              <a:rPr lang="en-US" sz="2400" dirty="0"/>
              <a:t>Agricultural</a:t>
            </a:r>
          </a:p>
        </p:txBody>
      </p:sp>
    </p:spTree>
    <p:extLst>
      <p:ext uri="{BB962C8B-B14F-4D97-AF65-F5344CB8AC3E}">
        <p14:creationId xmlns:p14="http://schemas.microsoft.com/office/powerpoint/2010/main" val="501617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CCD48-BE28-410C-86D6-08F88666B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Military (Army Aviation Support Facility)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A7FFBB-56B3-456C-A45B-8B86B768A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3" y="3538330"/>
            <a:ext cx="3558140" cy="2718008"/>
          </a:xfrm>
          <a:prstGeom prst="roundRect">
            <a:avLst>
              <a:gd name="adj" fmla="val 16141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00" b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  				Chinook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5DF40-B441-4EBF-8627-02E15F25F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Blackhawk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15B261-520D-475E-8B1B-9003C1E003B7}"/>
              </a:ext>
            </a:extLst>
          </p:cNvPr>
          <p:cNvSpPr txBox="1"/>
          <p:nvPr/>
        </p:nvSpPr>
        <p:spPr>
          <a:xfrm>
            <a:off x="1103313" y="2088564"/>
            <a:ext cx="43963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 Chinook Helicopters</a:t>
            </a:r>
          </a:p>
          <a:p>
            <a:endParaRPr lang="en-US" dirty="0"/>
          </a:p>
          <a:p>
            <a:r>
              <a:rPr lang="en-US" sz="2800" dirty="0"/>
              <a:t>6 Blackhawk Helicopters</a:t>
            </a:r>
          </a:p>
        </p:txBody>
      </p:sp>
    </p:spTree>
    <p:extLst>
      <p:ext uri="{BB962C8B-B14F-4D97-AF65-F5344CB8AC3E}">
        <p14:creationId xmlns:p14="http://schemas.microsoft.com/office/powerpoint/2010/main" val="2727090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94DDC893-E5EF-4CDE-B040-BA5B53AAD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5F1A06D-D369-4974-8208-56120C5E7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DAD27A50-88D7-4E2A-8488-F2879768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47C6ACD-2325-48C6-B9F3-C21563A05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081DF83-4F35-4560-87E6-0DE8AAAC3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C704F0F-1CD8-4DC1-AEE9-225958232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Content Placeholder 15" descr="A graph of different colored lines and numbers&#10;&#10;Description automatically generated with medium confidence">
            <a:extLst>
              <a:ext uri="{FF2B5EF4-FFF2-40B4-BE49-F238E27FC236}">
                <a16:creationId xmlns:a16="http://schemas.microsoft.com/office/drawing/2014/main" id="{0C2185E0-FFFE-E188-087B-AA28229587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8" b="2"/>
          <a:stretch/>
        </p:blipFill>
        <p:spPr>
          <a:xfrm>
            <a:off x="1" y="-5"/>
            <a:ext cx="6095999" cy="5020241"/>
          </a:xfrm>
          <a:custGeom>
            <a:avLst/>
            <a:gdLst/>
            <a:ahLst/>
            <a:cxnLst/>
            <a:rect l="l" t="t" r="r" b="b"/>
            <a:pathLst>
              <a:path w="6095999" h="5020241">
                <a:moveTo>
                  <a:pt x="0" y="0"/>
                </a:moveTo>
                <a:lnTo>
                  <a:pt x="6095999" y="0"/>
                </a:lnTo>
                <a:lnTo>
                  <a:pt x="6095999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pic>
        <p:nvPicPr>
          <p:cNvPr id="20" name="Content Placeholder 19" descr="A graph showing the flight operations&#10;&#10;Description automatically generated">
            <a:extLst>
              <a:ext uri="{FF2B5EF4-FFF2-40B4-BE49-F238E27FC236}">
                <a16:creationId xmlns:a16="http://schemas.microsoft.com/office/drawing/2014/main" id="{48F85718-6F7B-80C5-FD8D-FD9D4486E9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" r="-2" b="-2"/>
          <a:stretch/>
        </p:blipFill>
        <p:spPr>
          <a:xfrm>
            <a:off x="6096000" y="9403"/>
            <a:ext cx="6095696" cy="4583103"/>
          </a:xfrm>
          <a:custGeom>
            <a:avLst/>
            <a:gdLst/>
            <a:ahLst/>
            <a:cxnLst/>
            <a:rect l="l" t="t" r="r" b="b"/>
            <a:pathLst>
              <a:path w="6095696" h="4583103">
                <a:moveTo>
                  <a:pt x="0" y="0"/>
                </a:moveTo>
                <a:lnTo>
                  <a:pt x="6095696" y="0"/>
                </a:lnTo>
                <a:lnTo>
                  <a:pt x="6095696" y="4057991"/>
                </a:lnTo>
                <a:lnTo>
                  <a:pt x="5818946" y="4110187"/>
                </a:lnTo>
                <a:lnTo>
                  <a:pt x="5543413" y="4159931"/>
                </a:lnTo>
                <a:lnTo>
                  <a:pt x="5266662" y="4208624"/>
                </a:lnTo>
                <a:lnTo>
                  <a:pt x="4988691" y="4250310"/>
                </a:lnTo>
                <a:lnTo>
                  <a:pt x="4711940" y="4292347"/>
                </a:lnTo>
                <a:lnTo>
                  <a:pt x="4433969" y="4331582"/>
                </a:lnTo>
                <a:lnTo>
                  <a:pt x="4159656" y="4365211"/>
                </a:lnTo>
                <a:lnTo>
                  <a:pt x="3881685" y="4397089"/>
                </a:lnTo>
                <a:lnTo>
                  <a:pt x="3604934" y="4426165"/>
                </a:lnTo>
                <a:lnTo>
                  <a:pt x="3333059" y="4451387"/>
                </a:lnTo>
                <a:lnTo>
                  <a:pt x="3057527" y="4476609"/>
                </a:lnTo>
                <a:lnTo>
                  <a:pt x="2785652" y="4497628"/>
                </a:lnTo>
                <a:lnTo>
                  <a:pt x="2513777" y="4514092"/>
                </a:lnTo>
                <a:lnTo>
                  <a:pt x="2243122" y="4531258"/>
                </a:lnTo>
                <a:lnTo>
                  <a:pt x="1974904" y="4545620"/>
                </a:lnTo>
                <a:lnTo>
                  <a:pt x="1709125" y="4555779"/>
                </a:lnTo>
                <a:lnTo>
                  <a:pt x="1443346" y="4564537"/>
                </a:lnTo>
                <a:lnTo>
                  <a:pt x="1180006" y="4572944"/>
                </a:lnTo>
                <a:lnTo>
                  <a:pt x="920323" y="4576798"/>
                </a:lnTo>
                <a:lnTo>
                  <a:pt x="660640" y="4581001"/>
                </a:lnTo>
                <a:lnTo>
                  <a:pt x="404614" y="4583103"/>
                </a:lnTo>
                <a:lnTo>
                  <a:pt x="151027" y="4581001"/>
                </a:lnTo>
                <a:lnTo>
                  <a:pt x="0" y="4581001"/>
                </a:lnTo>
                <a:close/>
              </a:path>
            </a:pathLst>
          </a:custGeom>
        </p:spPr>
      </p:pic>
      <p:sp>
        <p:nvSpPr>
          <p:cNvPr id="37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BE1B18-6FDF-AA30-0468-30348EAA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EBEBEB"/>
                </a:solidFill>
              </a:rPr>
              <a:t>Passengers and Operations</a:t>
            </a:r>
          </a:p>
        </p:txBody>
      </p:sp>
    </p:spTree>
    <p:extLst>
      <p:ext uri="{BB962C8B-B14F-4D97-AF65-F5344CB8AC3E}">
        <p14:creationId xmlns:p14="http://schemas.microsoft.com/office/powerpoint/2010/main" val="2767729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Funding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FAA is Funded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1224442" y="2533014"/>
          <a:ext cx="35052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FAA Distributes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</p:nvPr>
        </p:nvGraphicFramePr>
        <p:xfrm>
          <a:off x="6096000" y="2453994"/>
          <a:ext cx="34290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427639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425</Words>
  <Application>Microsoft Office PowerPoint</Application>
  <PresentationFormat>Widescreen</PresentationFormat>
  <Paragraphs>142</Paragraphs>
  <Slides>20</Slides>
  <Notes>0</Notes>
  <HiddenSlides>5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Ion</vt:lpstr>
      <vt:lpstr>Acrobat Document</vt:lpstr>
      <vt:lpstr>St. Cloud Regional Airport</vt:lpstr>
      <vt:lpstr>Airport Authority Board</vt:lpstr>
      <vt:lpstr>About STC</vt:lpstr>
      <vt:lpstr>Commercial Service</vt:lpstr>
      <vt:lpstr>Charter Activity</vt:lpstr>
      <vt:lpstr>General Aviation Use</vt:lpstr>
      <vt:lpstr>Military (Army Aviation Support Facility)</vt:lpstr>
      <vt:lpstr>Passengers and Operations</vt:lpstr>
      <vt:lpstr>Federal Funding</vt:lpstr>
      <vt:lpstr>Funding for Airports is User Fee Based</vt:lpstr>
      <vt:lpstr>State Funding</vt:lpstr>
      <vt:lpstr>Construction (Capital) Budget</vt:lpstr>
      <vt:lpstr>Operating Budget</vt:lpstr>
      <vt:lpstr>Major Historical Projects Since 2000 ($42M)</vt:lpstr>
      <vt:lpstr>Construction Projects</vt:lpstr>
      <vt:lpstr>Other Items</vt:lpstr>
      <vt:lpstr>Instrument Landing System (ILS) Replacement Project</vt:lpstr>
      <vt:lpstr>ILS Replacement Project</vt:lpstr>
      <vt:lpstr>Forward Thinking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Towle, William</dc:creator>
  <cp:lastModifiedBy>William Towle</cp:lastModifiedBy>
  <cp:revision>55</cp:revision>
  <dcterms:created xsi:type="dcterms:W3CDTF">2020-01-08T20:35:46Z</dcterms:created>
  <dcterms:modified xsi:type="dcterms:W3CDTF">2024-01-25T12:50:17Z</dcterms:modified>
</cp:coreProperties>
</file>